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291" r:id="rId5"/>
    <p:sldId id="377" r:id="rId6"/>
    <p:sldId id="260" r:id="rId7"/>
    <p:sldId id="304" r:id="rId8"/>
    <p:sldId id="263" r:id="rId9"/>
    <p:sldId id="336" r:id="rId10"/>
    <p:sldId id="332" r:id="rId11"/>
    <p:sldId id="331" r:id="rId12"/>
    <p:sldId id="355" r:id="rId13"/>
    <p:sldId id="300" r:id="rId14"/>
    <p:sldId id="314" r:id="rId15"/>
    <p:sldId id="302" r:id="rId16"/>
    <p:sldId id="311" r:id="rId17"/>
    <p:sldId id="312" r:id="rId18"/>
    <p:sldId id="313" r:id="rId19"/>
    <p:sldId id="307" r:id="rId20"/>
    <p:sldId id="315" r:id="rId21"/>
    <p:sldId id="358" r:id="rId22"/>
    <p:sldId id="357" r:id="rId23"/>
    <p:sldId id="348" r:id="rId24"/>
    <p:sldId id="323" r:id="rId25"/>
    <p:sldId id="356" r:id="rId26"/>
    <p:sldId id="384" r:id="rId27"/>
    <p:sldId id="372" r:id="rId28"/>
    <p:sldId id="382" r:id="rId29"/>
    <p:sldId id="3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8B"/>
    <a:srgbClr val="009639"/>
    <a:srgbClr val="EEF8F7"/>
    <a:srgbClr val="E29E00"/>
    <a:srgbClr val="ECE3F0"/>
    <a:srgbClr val="F2F2F2"/>
    <a:srgbClr val="C2A1C7"/>
    <a:srgbClr val="ADD1DE"/>
    <a:srgbClr val="FBEAC5"/>
    <a:srgbClr val="206B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84AAE3-09A6-1845-9BE7-291CA7092C3F}" v="14" dt="2025-03-25T11:29:24.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86" autoAdjust="0"/>
    <p:restoredTop sz="88502" autoAdjust="0"/>
  </p:normalViewPr>
  <p:slideViewPr>
    <p:cSldViewPr snapToGrid="0">
      <p:cViewPr varScale="1">
        <p:scale>
          <a:sx n="131" d="100"/>
          <a:sy n="131" d="100"/>
        </p:scale>
        <p:origin x="1352" y="184"/>
      </p:cViewPr>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ia Churchill" userId="d31ddab4-adac-4543-9eac-7982bd83f215" providerId="ADAL" clId="{9D84AAE3-09A6-1845-9BE7-291CA7092C3F}"/>
    <pc:docChg chg="undo custSel modSld">
      <pc:chgData name="Olivia Churchill" userId="d31ddab4-adac-4543-9eac-7982bd83f215" providerId="ADAL" clId="{9D84AAE3-09A6-1845-9BE7-291CA7092C3F}" dt="2025-03-25T11:30:23.969" v="271" actId="207"/>
      <pc:docMkLst>
        <pc:docMk/>
      </pc:docMkLst>
      <pc:sldChg chg="addSp modSp mod modAnim">
        <pc:chgData name="Olivia Churchill" userId="d31ddab4-adac-4543-9eac-7982bd83f215" providerId="ADAL" clId="{9D84AAE3-09A6-1845-9BE7-291CA7092C3F}" dt="2025-03-25T11:30:23.969" v="271" actId="207"/>
        <pc:sldMkLst>
          <pc:docMk/>
          <pc:sldMk cId="506390721" sldId="384"/>
        </pc:sldMkLst>
        <pc:spChg chg="mod">
          <ac:chgData name="Olivia Churchill" userId="d31ddab4-adac-4543-9eac-7982bd83f215" providerId="ADAL" clId="{9D84AAE3-09A6-1845-9BE7-291CA7092C3F}" dt="2025-03-25T11:30:23.969" v="271" actId="207"/>
          <ac:spMkLst>
            <pc:docMk/>
            <pc:sldMk cId="506390721" sldId="384"/>
            <ac:spMk id="2" creationId="{90CE8FF1-9BA7-A52F-5C3C-2B0C36F1186E}"/>
          </ac:spMkLst>
        </pc:spChg>
        <pc:spChg chg="add mod">
          <ac:chgData name="Olivia Churchill" userId="d31ddab4-adac-4543-9eac-7982bd83f215" providerId="ADAL" clId="{9D84AAE3-09A6-1845-9BE7-291CA7092C3F}" dt="2025-03-25T11:24:47.288" v="32" actId="767"/>
          <ac:spMkLst>
            <pc:docMk/>
            <pc:sldMk cId="506390721" sldId="384"/>
            <ac:spMk id="3" creationId="{4F511FCC-CC10-132A-3618-206603C7653A}"/>
          </ac:spMkLst>
        </pc:spChg>
        <pc:spChg chg="add mod">
          <ac:chgData name="Olivia Churchill" userId="d31ddab4-adac-4543-9eac-7982bd83f215" providerId="ADAL" clId="{9D84AAE3-09A6-1845-9BE7-291CA7092C3F}" dt="2025-03-25T11:29:34.712" v="258" actId="1076"/>
          <ac:spMkLst>
            <pc:docMk/>
            <pc:sldMk cId="506390721" sldId="384"/>
            <ac:spMk id="6" creationId="{5889847D-D979-871B-C560-333B90FC51C5}"/>
          </ac:spMkLst>
        </pc:spChg>
      </pc:sldChg>
    </pc:docChg>
  </pc:docChgLst>
  <pc:docChgLst>
    <pc:chgData name="Olivia Churchill" userId="d31ddab4-adac-4543-9eac-7982bd83f215" providerId="ADAL" clId="{0035393E-27A5-0144-9D9D-D8D398FCD2D5}"/>
    <pc:docChg chg="custSel addSld delSld modSld">
      <pc:chgData name="Olivia Churchill" userId="d31ddab4-adac-4543-9eac-7982bd83f215" providerId="ADAL" clId="{0035393E-27A5-0144-9D9D-D8D398FCD2D5}" dt="2025-02-26T15:00:26.563" v="776" actId="478"/>
      <pc:docMkLst>
        <pc:docMk/>
      </pc:docMkLst>
      <pc:sldChg chg="delSp modSp mod">
        <pc:chgData name="Olivia Churchill" userId="d31ddab4-adac-4543-9eac-7982bd83f215" providerId="ADAL" clId="{0035393E-27A5-0144-9D9D-D8D398FCD2D5}" dt="2025-02-07T10:16:40.374" v="15" actId="478"/>
        <pc:sldMkLst>
          <pc:docMk/>
          <pc:sldMk cId="1076364390" sldId="291"/>
        </pc:sldMkLst>
        <pc:spChg chg="mod">
          <ac:chgData name="Olivia Churchill" userId="d31ddab4-adac-4543-9eac-7982bd83f215" providerId="ADAL" clId="{0035393E-27A5-0144-9D9D-D8D398FCD2D5}" dt="2025-02-07T10:16:35.336" v="14" actId="20577"/>
          <ac:spMkLst>
            <pc:docMk/>
            <pc:sldMk cId="1076364390" sldId="291"/>
            <ac:spMk id="17" creationId="{F6ABE087-ABF5-497D-9DC9-FA428384E6E5}"/>
          </ac:spMkLst>
        </pc:spChg>
      </pc:sldChg>
      <pc:sldChg chg="addSp modSp mod modAnim">
        <pc:chgData name="Olivia Churchill" userId="d31ddab4-adac-4543-9eac-7982bd83f215" providerId="ADAL" clId="{0035393E-27A5-0144-9D9D-D8D398FCD2D5}" dt="2025-02-07T10:21:17.834" v="62"/>
        <pc:sldMkLst>
          <pc:docMk/>
          <pc:sldMk cId="2463713253" sldId="311"/>
        </pc:sldMkLst>
        <pc:spChg chg="mod">
          <ac:chgData name="Olivia Churchill" userId="d31ddab4-adac-4543-9eac-7982bd83f215" providerId="ADAL" clId="{0035393E-27A5-0144-9D9D-D8D398FCD2D5}" dt="2025-02-07T10:19:21.374" v="54" actId="166"/>
          <ac:spMkLst>
            <pc:docMk/>
            <pc:sldMk cId="2463713253" sldId="311"/>
            <ac:spMk id="3" creationId="{6A0947E7-8B57-D350-592E-82E0B709C0A7}"/>
          </ac:spMkLst>
        </pc:spChg>
        <pc:spChg chg="add mod">
          <ac:chgData name="Olivia Churchill" userId="d31ddab4-adac-4543-9eac-7982bd83f215" providerId="ADAL" clId="{0035393E-27A5-0144-9D9D-D8D398FCD2D5}" dt="2025-02-07T10:17:41.111" v="29" actId="2085"/>
          <ac:spMkLst>
            <pc:docMk/>
            <pc:sldMk cId="2463713253" sldId="311"/>
            <ac:spMk id="5" creationId="{97C11F4D-44DC-A633-BB5D-807B7EF0028C}"/>
          </ac:spMkLst>
        </pc:spChg>
        <pc:spChg chg="add mod">
          <ac:chgData name="Olivia Churchill" userId="d31ddab4-adac-4543-9eac-7982bd83f215" providerId="ADAL" clId="{0035393E-27A5-0144-9D9D-D8D398FCD2D5}" dt="2025-02-07T10:18:03.915" v="40" actId="20577"/>
          <ac:spMkLst>
            <pc:docMk/>
            <pc:sldMk cId="2463713253" sldId="311"/>
            <ac:spMk id="6" creationId="{979B253B-B99A-1999-9A7B-19CB84691675}"/>
          </ac:spMkLst>
        </pc:spChg>
        <pc:spChg chg="add mod">
          <ac:chgData name="Olivia Churchill" userId="d31ddab4-adac-4543-9eac-7982bd83f215" providerId="ADAL" clId="{0035393E-27A5-0144-9D9D-D8D398FCD2D5}" dt="2025-02-07T10:19:04.889" v="53" actId="20577"/>
          <ac:spMkLst>
            <pc:docMk/>
            <pc:sldMk cId="2463713253" sldId="311"/>
            <ac:spMk id="7" creationId="{11330FB5-C266-59E7-18BB-A466BC5FC0A0}"/>
          </ac:spMkLst>
        </pc:spChg>
        <pc:spChg chg="mod">
          <ac:chgData name="Olivia Churchill" userId="d31ddab4-adac-4543-9eac-7982bd83f215" providerId="ADAL" clId="{0035393E-27A5-0144-9D9D-D8D398FCD2D5}" dt="2025-02-07T10:18:20.045" v="45" actId="1076"/>
          <ac:spMkLst>
            <pc:docMk/>
            <pc:sldMk cId="2463713253" sldId="311"/>
            <ac:spMk id="41" creationId="{F0A81299-9206-B318-8902-EF287B4F1D5C}"/>
          </ac:spMkLst>
        </pc:spChg>
        <pc:spChg chg="mod">
          <ac:chgData name="Olivia Churchill" userId="d31ddab4-adac-4543-9eac-7982bd83f215" providerId="ADAL" clId="{0035393E-27A5-0144-9D9D-D8D398FCD2D5}" dt="2025-02-07T10:18:20.045" v="45" actId="1076"/>
          <ac:spMkLst>
            <pc:docMk/>
            <pc:sldMk cId="2463713253" sldId="311"/>
            <ac:spMk id="42" creationId="{2C9393B8-D356-D4F7-B966-28B524D851C4}"/>
          </ac:spMkLst>
        </pc:spChg>
        <pc:grpChg chg="mod">
          <ac:chgData name="Olivia Churchill" userId="d31ddab4-adac-4543-9eac-7982bd83f215" providerId="ADAL" clId="{0035393E-27A5-0144-9D9D-D8D398FCD2D5}" dt="2025-02-07T10:18:20.045" v="45" actId="1076"/>
          <ac:grpSpMkLst>
            <pc:docMk/>
            <pc:sldMk cId="2463713253" sldId="311"/>
            <ac:grpSpMk id="25" creationId="{57676398-5457-1A30-6A71-E86D65ED57F0}"/>
          </ac:grpSpMkLst>
        </pc:grpChg>
        <pc:picChg chg="mod">
          <ac:chgData name="Olivia Churchill" userId="d31ddab4-adac-4543-9eac-7982bd83f215" providerId="ADAL" clId="{0035393E-27A5-0144-9D9D-D8D398FCD2D5}" dt="2025-02-07T10:18:20.045" v="45" actId="1076"/>
          <ac:picMkLst>
            <pc:docMk/>
            <pc:sldMk cId="2463713253" sldId="311"/>
            <ac:picMk id="45" creationId="{C4D47E4F-177F-1688-975F-B60A7654B440}"/>
          </ac:picMkLst>
        </pc:picChg>
        <pc:picChg chg="mod">
          <ac:chgData name="Olivia Churchill" userId="d31ddab4-adac-4543-9eac-7982bd83f215" providerId="ADAL" clId="{0035393E-27A5-0144-9D9D-D8D398FCD2D5}" dt="2025-02-07T10:18:20.045" v="45" actId="1076"/>
          <ac:picMkLst>
            <pc:docMk/>
            <pc:sldMk cId="2463713253" sldId="311"/>
            <ac:picMk id="46" creationId="{650CDD7A-8EA1-4B7F-F07B-FEE53C918AD8}"/>
          </ac:picMkLst>
        </pc:picChg>
        <pc:picChg chg="mod">
          <ac:chgData name="Olivia Churchill" userId="d31ddab4-adac-4543-9eac-7982bd83f215" providerId="ADAL" clId="{0035393E-27A5-0144-9D9D-D8D398FCD2D5}" dt="2025-02-07T10:18:20.045" v="45" actId="1076"/>
          <ac:picMkLst>
            <pc:docMk/>
            <pc:sldMk cId="2463713253" sldId="311"/>
            <ac:picMk id="47" creationId="{D55098AA-1B7F-DF57-A7BD-06B7791A4C39}"/>
          </ac:picMkLst>
        </pc:picChg>
        <pc:cxnChg chg="mod">
          <ac:chgData name="Olivia Churchill" userId="d31ddab4-adac-4543-9eac-7982bd83f215" providerId="ADAL" clId="{0035393E-27A5-0144-9D9D-D8D398FCD2D5}" dt="2025-02-07T10:18:20.045" v="45" actId="1076"/>
          <ac:cxnSpMkLst>
            <pc:docMk/>
            <pc:sldMk cId="2463713253" sldId="311"/>
            <ac:cxnSpMk id="43" creationId="{BF33BE1E-61DD-5840-587A-A5E61000D93D}"/>
          </ac:cxnSpMkLst>
        </pc:cxnChg>
        <pc:cxnChg chg="mod">
          <ac:chgData name="Olivia Churchill" userId="d31ddab4-adac-4543-9eac-7982bd83f215" providerId="ADAL" clId="{0035393E-27A5-0144-9D9D-D8D398FCD2D5}" dt="2025-02-07T10:18:20.045" v="45" actId="1076"/>
          <ac:cxnSpMkLst>
            <pc:docMk/>
            <pc:sldMk cId="2463713253" sldId="311"/>
            <ac:cxnSpMk id="44" creationId="{FFAE6FC8-EAE6-F09E-0B5F-65AF46FA67EC}"/>
          </ac:cxnSpMkLst>
        </pc:cxnChg>
      </pc:sldChg>
      <pc:sldChg chg="addSp delSp modSp mod modAnim">
        <pc:chgData name="Olivia Churchill" userId="d31ddab4-adac-4543-9eac-7982bd83f215" providerId="ADAL" clId="{0035393E-27A5-0144-9D9D-D8D398FCD2D5}" dt="2025-02-26T14:59:27.611" v="774" actId="20577"/>
        <pc:sldMkLst>
          <pc:docMk/>
          <pc:sldMk cId="2769482320" sldId="313"/>
        </pc:sldMkLst>
        <pc:spChg chg="add mod">
          <ac:chgData name="Olivia Churchill" userId="d31ddab4-adac-4543-9eac-7982bd83f215" providerId="ADAL" clId="{0035393E-27A5-0144-9D9D-D8D398FCD2D5}" dt="2025-02-07T10:23:52.377" v="119" actId="1036"/>
          <ac:spMkLst>
            <pc:docMk/>
            <pc:sldMk cId="2769482320" sldId="313"/>
            <ac:spMk id="10" creationId="{4679C7C6-8775-171A-EB67-69044BE84227}"/>
          </ac:spMkLst>
        </pc:spChg>
        <pc:spChg chg="add mod">
          <ac:chgData name="Olivia Churchill" userId="d31ddab4-adac-4543-9eac-7982bd83f215" providerId="ADAL" clId="{0035393E-27A5-0144-9D9D-D8D398FCD2D5}" dt="2025-02-07T10:23:52.377" v="119" actId="1036"/>
          <ac:spMkLst>
            <pc:docMk/>
            <pc:sldMk cId="2769482320" sldId="313"/>
            <ac:spMk id="11" creationId="{C12DCA17-20B2-25A1-5A12-446843A9721B}"/>
          </ac:spMkLst>
        </pc:spChg>
        <pc:spChg chg="add mod">
          <ac:chgData name="Olivia Churchill" userId="d31ddab4-adac-4543-9eac-7982bd83f215" providerId="ADAL" clId="{0035393E-27A5-0144-9D9D-D8D398FCD2D5}" dt="2025-02-26T14:59:27.611" v="774" actId="20577"/>
          <ac:spMkLst>
            <pc:docMk/>
            <pc:sldMk cId="2769482320" sldId="313"/>
            <ac:spMk id="15" creationId="{74C2AF5B-2B20-D678-A527-89B49AE6D509}"/>
          </ac:spMkLst>
        </pc:spChg>
        <pc:spChg chg="mod">
          <ac:chgData name="Olivia Churchill" userId="d31ddab4-adac-4543-9eac-7982bd83f215" providerId="ADAL" clId="{0035393E-27A5-0144-9D9D-D8D398FCD2D5}" dt="2025-02-26T14:58:43.601" v="753" actId="478"/>
          <ac:spMkLst>
            <pc:docMk/>
            <pc:sldMk cId="2769482320" sldId="313"/>
            <ac:spMk id="34" creationId="{103792B1-101F-5C3D-02A1-E5C0BA8C7F32}"/>
          </ac:spMkLst>
        </pc:spChg>
        <pc:spChg chg="mod">
          <ac:chgData name="Olivia Churchill" userId="d31ddab4-adac-4543-9eac-7982bd83f215" providerId="ADAL" clId="{0035393E-27A5-0144-9D9D-D8D398FCD2D5}" dt="2025-02-26T14:58:43.601" v="753" actId="478"/>
          <ac:spMkLst>
            <pc:docMk/>
            <pc:sldMk cId="2769482320" sldId="313"/>
            <ac:spMk id="35" creationId="{3C016E38-FADC-B938-847A-BF374D7363E5}"/>
          </ac:spMkLst>
        </pc:spChg>
        <pc:grpChg chg="mod">
          <ac:chgData name="Olivia Churchill" userId="d31ddab4-adac-4543-9eac-7982bd83f215" providerId="ADAL" clId="{0035393E-27A5-0144-9D9D-D8D398FCD2D5}" dt="2025-02-26T14:58:43.601" v="753" actId="478"/>
          <ac:grpSpMkLst>
            <pc:docMk/>
            <pc:sldMk cId="2769482320" sldId="313"/>
            <ac:grpSpMk id="9" creationId="{11809DEF-4500-C37B-BE37-D866FA8F1832}"/>
          </ac:grpSpMkLst>
        </pc:grpChg>
        <pc:picChg chg="add mod modCrop">
          <ac:chgData name="Olivia Churchill" userId="d31ddab4-adac-4543-9eac-7982bd83f215" providerId="ADAL" clId="{0035393E-27A5-0144-9D9D-D8D398FCD2D5}" dt="2025-02-26T14:59:19.227" v="761" actId="1076"/>
          <ac:picMkLst>
            <pc:docMk/>
            <pc:sldMk cId="2769482320" sldId="313"/>
            <ac:picMk id="22" creationId="{D9F704FD-BF54-F515-8C46-494157FCDB83}"/>
          </ac:picMkLst>
        </pc:picChg>
        <pc:picChg chg="mod">
          <ac:chgData name="Olivia Churchill" userId="d31ddab4-adac-4543-9eac-7982bd83f215" providerId="ADAL" clId="{0035393E-27A5-0144-9D9D-D8D398FCD2D5}" dt="2025-02-26T14:58:43.601" v="753" actId="478"/>
          <ac:picMkLst>
            <pc:docMk/>
            <pc:sldMk cId="2769482320" sldId="313"/>
            <ac:picMk id="36" creationId="{7B1D6296-4A17-C9C9-9922-695B110C2A32}"/>
          </ac:picMkLst>
        </pc:picChg>
        <pc:picChg chg="mod">
          <ac:chgData name="Olivia Churchill" userId="d31ddab4-adac-4543-9eac-7982bd83f215" providerId="ADAL" clId="{0035393E-27A5-0144-9D9D-D8D398FCD2D5}" dt="2025-02-26T14:58:43.601" v="753" actId="478"/>
          <ac:picMkLst>
            <pc:docMk/>
            <pc:sldMk cId="2769482320" sldId="313"/>
            <ac:picMk id="38" creationId="{397FB2EE-2AF8-F5B8-A0FC-6FA8669A8ED1}"/>
          </ac:picMkLst>
        </pc:picChg>
        <pc:cxnChg chg="mod">
          <ac:chgData name="Olivia Churchill" userId="d31ddab4-adac-4543-9eac-7982bd83f215" providerId="ADAL" clId="{0035393E-27A5-0144-9D9D-D8D398FCD2D5}" dt="2025-02-26T14:58:43.601" v="753" actId="478"/>
          <ac:cxnSpMkLst>
            <pc:docMk/>
            <pc:sldMk cId="2769482320" sldId="313"/>
            <ac:cxnSpMk id="3" creationId="{E8FF7ADC-B478-2D1F-E25A-9C3FFB16C08D}"/>
          </ac:cxnSpMkLst>
        </pc:cxnChg>
        <pc:cxnChg chg="mod">
          <ac:chgData name="Olivia Churchill" userId="d31ddab4-adac-4543-9eac-7982bd83f215" providerId="ADAL" clId="{0035393E-27A5-0144-9D9D-D8D398FCD2D5}" dt="2025-02-26T14:58:43.601" v="753" actId="478"/>
          <ac:cxnSpMkLst>
            <pc:docMk/>
            <pc:sldMk cId="2769482320" sldId="313"/>
            <ac:cxnSpMk id="6" creationId="{6BC9FCD2-939C-5F4E-93B7-FCE971F0F44B}"/>
          </ac:cxnSpMkLst>
        </pc:cxnChg>
      </pc:sldChg>
      <pc:sldChg chg="del">
        <pc:chgData name="Olivia Churchill" userId="d31ddab4-adac-4543-9eac-7982bd83f215" providerId="ADAL" clId="{0035393E-27A5-0144-9D9D-D8D398FCD2D5}" dt="2025-02-07T10:24:43.869" v="120" actId="2696"/>
        <pc:sldMkLst>
          <pc:docMk/>
          <pc:sldMk cId="2605804629" sldId="375"/>
        </pc:sldMkLst>
      </pc:sldChg>
      <pc:sldChg chg="addSp delSp modSp new mod modNotesTx">
        <pc:chgData name="Olivia Churchill" userId="d31ddab4-adac-4543-9eac-7982bd83f215" providerId="ADAL" clId="{0035393E-27A5-0144-9D9D-D8D398FCD2D5}" dt="2025-02-26T15:00:26.563" v="776" actId="478"/>
        <pc:sldMkLst>
          <pc:docMk/>
          <pc:sldMk cId="506390721" sldId="384"/>
        </pc:sldMkLst>
        <pc:spChg chg="mod">
          <ac:chgData name="Olivia Churchill" userId="d31ddab4-adac-4543-9eac-7982bd83f215" providerId="ADAL" clId="{0035393E-27A5-0144-9D9D-D8D398FCD2D5}" dt="2025-02-07T10:34:38.279" v="413" actId="1076"/>
          <ac:spMkLst>
            <pc:docMk/>
            <pc:sldMk cId="506390721" sldId="384"/>
            <ac:spMk id="2" creationId="{90CE8FF1-9BA7-A52F-5C3C-2B0C36F1186E}"/>
          </ac:spMkLst>
        </pc:spChg>
        <pc:spChg chg="mod">
          <ac:chgData name="Olivia Churchill" userId="d31ddab4-adac-4543-9eac-7982bd83f215" providerId="ADAL" clId="{0035393E-27A5-0144-9D9D-D8D398FCD2D5}" dt="2025-02-07T10:34:34.193" v="412" actId="1076"/>
          <ac:spMkLst>
            <pc:docMk/>
            <pc:sldMk cId="506390721" sldId="384"/>
            <ac:spMk id="4" creationId="{60E609E0-59A9-A503-1CD5-9F6399F2287D}"/>
          </ac:spMkLst>
        </pc:spChg>
        <pc:spChg chg="add mod">
          <ac:chgData name="Olivia Churchill" userId="d31ddab4-adac-4543-9eac-7982bd83f215" providerId="ADAL" clId="{0035393E-27A5-0144-9D9D-D8D398FCD2D5}" dt="2025-02-07T10:34:43.241" v="414" actId="1076"/>
          <ac:spMkLst>
            <pc:docMk/>
            <pc:sldMk cId="506390721" sldId="384"/>
            <ac:spMk id="5" creationId="{294A5BDC-7CC3-B345-AD5F-0E353B2E41D0}"/>
          </ac:spMkLst>
        </pc:spChg>
        <pc:spChg chg="add mod">
          <ac:chgData name="Olivia Churchill" userId="d31ddab4-adac-4543-9eac-7982bd83f215" providerId="ADAL" clId="{0035393E-27A5-0144-9D9D-D8D398FCD2D5}" dt="2025-02-07T10:34:56.700" v="423" actId="1038"/>
          <ac:spMkLst>
            <pc:docMk/>
            <pc:sldMk cId="506390721" sldId="384"/>
            <ac:spMk id="7" creationId="{7751196E-DB17-9B23-504B-3398D412E8A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59AEFD-C46E-4270-B6E4-C4AE6B4765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258E808-C3AE-4A33-8D42-534288C6C9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2797A7-E200-46C5-9D97-47A0213F1124}" type="datetimeFigureOut">
              <a:rPr lang="en-GB" smtClean="0"/>
              <a:t>25/03/2025</a:t>
            </a:fld>
            <a:endParaRPr lang="en-GB"/>
          </a:p>
        </p:txBody>
      </p:sp>
      <p:sp>
        <p:nvSpPr>
          <p:cNvPr id="4" name="Footer Placeholder 3">
            <a:extLst>
              <a:ext uri="{FF2B5EF4-FFF2-40B4-BE49-F238E27FC236}">
                <a16:creationId xmlns:a16="http://schemas.microsoft.com/office/drawing/2014/main" id="{E947A204-9B4A-4304-8240-5355192999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746BF6D-1677-42C1-B363-CB931293C7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BF3F10-407B-4A7C-B3B7-AFA6C66654C1}" type="slidenum">
              <a:rPr lang="en-GB" smtClean="0"/>
              <a:t>‹#›</a:t>
            </a:fld>
            <a:endParaRPr lang="en-GB"/>
          </a:p>
        </p:txBody>
      </p:sp>
    </p:spTree>
    <p:extLst>
      <p:ext uri="{BB962C8B-B14F-4D97-AF65-F5344CB8AC3E}">
        <p14:creationId xmlns:p14="http://schemas.microsoft.com/office/powerpoint/2010/main" val="2393163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C1D7CA-307D-4372-B3B3-4486DA7EBADF}" type="datetimeFigureOut">
              <a:rPr lang="en-GB" smtClean="0"/>
              <a:t>25/03/2025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E15FF-7544-4C28-B613-6C788DA86954}" type="slidenum">
              <a:rPr lang="en-GB" smtClean="0"/>
              <a:t>‹#›</a:t>
            </a:fld>
            <a:endParaRPr lang="en-GB"/>
          </a:p>
        </p:txBody>
      </p:sp>
    </p:spTree>
    <p:extLst>
      <p:ext uri="{BB962C8B-B14F-4D97-AF65-F5344CB8AC3E}">
        <p14:creationId xmlns:p14="http://schemas.microsoft.com/office/powerpoint/2010/main" val="647772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1E15FF-7544-4C28-B613-6C788DA86954}" type="slidenum">
              <a:rPr lang="en-GB" smtClean="0"/>
              <a:t>1</a:t>
            </a:fld>
            <a:endParaRPr lang="en-GB"/>
          </a:p>
        </p:txBody>
      </p:sp>
    </p:spTree>
    <p:extLst>
      <p:ext uri="{BB962C8B-B14F-4D97-AF65-F5344CB8AC3E}">
        <p14:creationId xmlns:p14="http://schemas.microsoft.com/office/powerpoint/2010/main" val="4270886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E15FF-7544-4C28-B613-6C788DA86954}" type="slidenum">
              <a:rPr lang="en-GB" smtClean="0"/>
              <a:t>11</a:t>
            </a:fld>
            <a:endParaRPr lang="en-GB"/>
          </a:p>
        </p:txBody>
      </p:sp>
    </p:spTree>
    <p:extLst>
      <p:ext uri="{BB962C8B-B14F-4D97-AF65-F5344CB8AC3E}">
        <p14:creationId xmlns:p14="http://schemas.microsoft.com/office/powerpoint/2010/main" val="1704149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1E15FF-7544-4C28-B613-6C788DA86954}" type="slidenum">
              <a:rPr lang="en-GB" smtClean="0"/>
              <a:t>12</a:t>
            </a:fld>
            <a:endParaRPr lang="en-GB"/>
          </a:p>
        </p:txBody>
      </p:sp>
    </p:spTree>
    <p:extLst>
      <p:ext uri="{BB962C8B-B14F-4D97-AF65-F5344CB8AC3E}">
        <p14:creationId xmlns:p14="http://schemas.microsoft.com/office/powerpoint/2010/main" val="3187177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within protein category that we should try to eat fish twice a week with one being oily. Name oily fish, tuna, salmon, mackerel </a:t>
            </a:r>
          </a:p>
        </p:txBody>
      </p:sp>
      <p:sp>
        <p:nvSpPr>
          <p:cNvPr id="4" name="Slide Number Placeholder 3"/>
          <p:cNvSpPr>
            <a:spLocks noGrp="1"/>
          </p:cNvSpPr>
          <p:nvPr>
            <p:ph type="sldNum" sz="quarter" idx="5"/>
          </p:nvPr>
        </p:nvSpPr>
        <p:spPr/>
        <p:txBody>
          <a:bodyPr/>
          <a:lstStyle/>
          <a:p>
            <a:fld id="{C71E15FF-7544-4C28-B613-6C788DA86954}" type="slidenum">
              <a:rPr lang="en-GB" smtClean="0"/>
              <a:t>14</a:t>
            </a:fld>
            <a:endParaRPr lang="en-GB"/>
          </a:p>
        </p:txBody>
      </p:sp>
    </p:spTree>
    <p:extLst>
      <p:ext uri="{BB962C8B-B14F-4D97-AF65-F5344CB8AC3E}">
        <p14:creationId xmlns:p14="http://schemas.microsoft.com/office/powerpoint/2010/main" val="3052322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Change beans to pepper- quinoa is high in protein</a:t>
            </a:r>
            <a:endParaRPr lang="en-US" dirty="0"/>
          </a:p>
        </p:txBody>
      </p:sp>
      <p:sp>
        <p:nvSpPr>
          <p:cNvPr id="4" name="Slide Number Placeholder 3"/>
          <p:cNvSpPr>
            <a:spLocks noGrp="1"/>
          </p:cNvSpPr>
          <p:nvPr>
            <p:ph type="sldNum" sz="quarter" idx="5"/>
          </p:nvPr>
        </p:nvSpPr>
        <p:spPr/>
        <p:txBody>
          <a:bodyPr/>
          <a:lstStyle/>
          <a:p>
            <a:fld id="{C71E15FF-7544-4C28-B613-6C788DA86954}" type="slidenum">
              <a:rPr lang="en-GB" smtClean="0"/>
              <a:t>15</a:t>
            </a:fld>
            <a:endParaRPr lang="en-GB"/>
          </a:p>
        </p:txBody>
      </p:sp>
    </p:spTree>
    <p:extLst>
      <p:ext uri="{BB962C8B-B14F-4D97-AF65-F5344CB8AC3E}">
        <p14:creationId xmlns:p14="http://schemas.microsoft.com/office/powerpoint/2010/main" val="1178007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E15FF-7544-4C28-B613-6C788DA86954}" type="slidenum">
              <a:rPr lang="en-GB" smtClean="0"/>
              <a:t>16</a:t>
            </a:fld>
            <a:endParaRPr lang="en-GB"/>
          </a:p>
        </p:txBody>
      </p:sp>
    </p:spTree>
    <p:extLst>
      <p:ext uri="{BB962C8B-B14F-4D97-AF65-F5344CB8AC3E}">
        <p14:creationId xmlns:p14="http://schemas.microsoft.com/office/powerpoint/2010/main" val="2833363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produced from the milk of a mammal</a:t>
            </a:r>
          </a:p>
          <a:p>
            <a:r>
              <a:rPr lang="en-US" dirty="0"/>
              <a:t>Cows</a:t>
            </a:r>
          </a:p>
          <a:p>
            <a:r>
              <a:rPr lang="en-US" dirty="0"/>
              <a:t>Goats</a:t>
            </a:r>
          </a:p>
          <a:p>
            <a:r>
              <a:rPr lang="en-US" dirty="0"/>
              <a:t>Buffalo</a:t>
            </a:r>
          </a:p>
          <a:p>
            <a:r>
              <a:rPr lang="en-US" dirty="0"/>
              <a:t>Ewes </a:t>
            </a:r>
            <a:r>
              <a:rPr lang="en-US" dirty="0" err="1"/>
              <a:t>etc</a:t>
            </a:r>
            <a:endParaRPr lang="en-US" dirty="0"/>
          </a:p>
        </p:txBody>
      </p:sp>
      <p:sp>
        <p:nvSpPr>
          <p:cNvPr id="4" name="Slide Number Placeholder 3"/>
          <p:cNvSpPr>
            <a:spLocks noGrp="1"/>
          </p:cNvSpPr>
          <p:nvPr>
            <p:ph type="sldNum" sz="quarter" idx="5"/>
          </p:nvPr>
        </p:nvSpPr>
        <p:spPr/>
        <p:txBody>
          <a:bodyPr/>
          <a:lstStyle/>
          <a:p>
            <a:fld id="{C71E15FF-7544-4C28-B613-6C788DA86954}" type="slidenum">
              <a:rPr lang="en-GB" smtClean="0"/>
              <a:t>17</a:t>
            </a:fld>
            <a:endParaRPr lang="en-GB"/>
          </a:p>
        </p:txBody>
      </p:sp>
    </p:spTree>
    <p:extLst>
      <p:ext uri="{BB962C8B-B14F-4D97-AF65-F5344CB8AC3E}">
        <p14:creationId xmlns:p14="http://schemas.microsoft.com/office/powerpoint/2010/main" val="4162138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7F8CC-5242-904B-7CAF-D0E0FD549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0FDED-BFDB-C818-4519-9026BBB5B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B5659D-53AF-F12B-C9B0-FD19E7749437}"/>
              </a:ext>
            </a:extLst>
          </p:cNvPr>
          <p:cNvSpPr>
            <a:spLocks noGrp="1"/>
          </p:cNvSpPr>
          <p:nvPr>
            <p:ph type="body" idx="1"/>
          </p:nvPr>
        </p:nvSpPr>
        <p:spPr/>
        <p:txBody>
          <a:bodyPr/>
          <a:lstStyle/>
          <a:p>
            <a:r>
              <a:rPr lang="en-US" dirty="0"/>
              <a:t>Food produced from the milk of a mammal</a:t>
            </a:r>
          </a:p>
          <a:p>
            <a:r>
              <a:rPr lang="en-US" dirty="0"/>
              <a:t>Cows</a:t>
            </a:r>
          </a:p>
          <a:p>
            <a:r>
              <a:rPr lang="en-US" dirty="0"/>
              <a:t>Goats</a:t>
            </a:r>
          </a:p>
          <a:p>
            <a:r>
              <a:rPr lang="en-US" dirty="0"/>
              <a:t>Buffalo</a:t>
            </a:r>
          </a:p>
          <a:p>
            <a:r>
              <a:rPr lang="en-US" dirty="0"/>
              <a:t>Ewes </a:t>
            </a:r>
            <a:r>
              <a:rPr lang="en-US" dirty="0" err="1"/>
              <a:t>etc</a:t>
            </a:r>
            <a:endParaRPr lang="en-US" dirty="0"/>
          </a:p>
        </p:txBody>
      </p:sp>
      <p:sp>
        <p:nvSpPr>
          <p:cNvPr id="4" name="Slide Number Placeholder 3">
            <a:extLst>
              <a:ext uri="{FF2B5EF4-FFF2-40B4-BE49-F238E27FC236}">
                <a16:creationId xmlns:a16="http://schemas.microsoft.com/office/drawing/2014/main" id="{AF1D131F-4689-B7FC-A303-CF02700DF410}"/>
              </a:ext>
            </a:extLst>
          </p:cNvPr>
          <p:cNvSpPr>
            <a:spLocks noGrp="1"/>
          </p:cNvSpPr>
          <p:nvPr>
            <p:ph type="sldNum" sz="quarter" idx="5"/>
          </p:nvPr>
        </p:nvSpPr>
        <p:spPr/>
        <p:txBody>
          <a:bodyPr/>
          <a:lstStyle/>
          <a:p>
            <a:fld id="{C71E15FF-7544-4C28-B613-6C788DA86954}" type="slidenum">
              <a:rPr lang="en-GB" smtClean="0"/>
              <a:t>18</a:t>
            </a:fld>
            <a:endParaRPr lang="en-GB"/>
          </a:p>
        </p:txBody>
      </p:sp>
    </p:spTree>
    <p:extLst>
      <p:ext uri="{BB962C8B-B14F-4D97-AF65-F5344CB8AC3E}">
        <p14:creationId xmlns:p14="http://schemas.microsoft.com/office/powerpoint/2010/main" val="3958316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51B97-7B88-E3A0-4171-907824CD1D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4E612-5A16-87AD-926E-84449009D7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E7186-A8F5-3D6C-2CC3-EEB440D11ADF}"/>
              </a:ext>
            </a:extLst>
          </p:cNvPr>
          <p:cNvSpPr>
            <a:spLocks noGrp="1"/>
          </p:cNvSpPr>
          <p:nvPr>
            <p:ph type="body" idx="1"/>
          </p:nvPr>
        </p:nvSpPr>
        <p:spPr/>
        <p:txBody>
          <a:bodyPr/>
          <a:lstStyle/>
          <a:p>
            <a:r>
              <a:rPr lang="en-US" dirty="0"/>
              <a:t>Food produced from the milk of a mammal</a:t>
            </a:r>
          </a:p>
          <a:p>
            <a:r>
              <a:rPr lang="en-US" dirty="0"/>
              <a:t>Cows</a:t>
            </a:r>
          </a:p>
          <a:p>
            <a:r>
              <a:rPr lang="en-US" dirty="0"/>
              <a:t>Goats</a:t>
            </a:r>
          </a:p>
          <a:p>
            <a:r>
              <a:rPr lang="en-US" dirty="0"/>
              <a:t>Buffalo</a:t>
            </a:r>
          </a:p>
          <a:p>
            <a:r>
              <a:rPr lang="en-US" dirty="0"/>
              <a:t>Ewes </a:t>
            </a:r>
            <a:r>
              <a:rPr lang="en-US" dirty="0" err="1"/>
              <a:t>etc</a:t>
            </a:r>
            <a:endParaRPr lang="en-US" dirty="0"/>
          </a:p>
        </p:txBody>
      </p:sp>
      <p:sp>
        <p:nvSpPr>
          <p:cNvPr id="4" name="Slide Number Placeholder 3">
            <a:extLst>
              <a:ext uri="{FF2B5EF4-FFF2-40B4-BE49-F238E27FC236}">
                <a16:creationId xmlns:a16="http://schemas.microsoft.com/office/drawing/2014/main" id="{C1D133D7-4037-4DF3-4E82-E5728BAB93BD}"/>
              </a:ext>
            </a:extLst>
          </p:cNvPr>
          <p:cNvSpPr>
            <a:spLocks noGrp="1"/>
          </p:cNvSpPr>
          <p:nvPr>
            <p:ph type="sldNum" sz="quarter" idx="5"/>
          </p:nvPr>
        </p:nvSpPr>
        <p:spPr/>
        <p:txBody>
          <a:bodyPr/>
          <a:lstStyle/>
          <a:p>
            <a:fld id="{C71E15FF-7544-4C28-B613-6C788DA86954}" type="slidenum">
              <a:rPr lang="en-GB" smtClean="0"/>
              <a:t>19</a:t>
            </a:fld>
            <a:endParaRPr lang="en-GB"/>
          </a:p>
        </p:txBody>
      </p:sp>
    </p:spTree>
    <p:extLst>
      <p:ext uri="{BB962C8B-B14F-4D97-AF65-F5344CB8AC3E}">
        <p14:creationId xmlns:p14="http://schemas.microsoft.com/office/powerpoint/2010/main" val="774499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2F8D1-FC03-D498-3CDE-DB256618C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B7EB08-17A8-D924-A0C4-BB8F3EF178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914C71-330E-5B43-44E6-01AAD1CB59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4B646F-4512-639A-B72A-D5BB355DA2D4}"/>
              </a:ext>
            </a:extLst>
          </p:cNvPr>
          <p:cNvSpPr>
            <a:spLocks noGrp="1"/>
          </p:cNvSpPr>
          <p:nvPr>
            <p:ph type="sldNum" sz="quarter" idx="5"/>
          </p:nvPr>
        </p:nvSpPr>
        <p:spPr/>
        <p:txBody>
          <a:bodyPr/>
          <a:lstStyle/>
          <a:p>
            <a:fld id="{C71E15FF-7544-4C28-B613-6C788DA86954}" type="slidenum">
              <a:rPr lang="en-GB" smtClean="0"/>
              <a:t>20</a:t>
            </a:fld>
            <a:endParaRPr lang="en-GB"/>
          </a:p>
        </p:txBody>
      </p:sp>
    </p:spTree>
    <p:extLst>
      <p:ext uri="{BB962C8B-B14F-4D97-AF65-F5344CB8AC3E}">
        <p14:creationId xmlns:p14="http://schemas.microsoft.com/office/powerpoint/2010/main" val="2763913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E15FF-7544-4C28-B613-6C788DA86954}" type="slidenum">
              <a:rPr lang="en-GB" smtClean="0"/>
              <a:t>21</a:t>
            </a:fld>
            <a:endParaRPr lang="en-GB"/>
          </a:p>
        </p:txBody>
      </p:sp>
    </p:spTree>
    <p:extLst>
      <p:ext uri="{BB962C8B-B14F-4D97-AF65-F5344CB8AC3E}">
        <p14:creationId xmlns:p14="http://schemas.microsoft.com/office/powerpoint/2010/main" val="1678196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E2F8A-B165-964A-AD91-F9BEF2E5C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B615E-4E5F-24EC-5859-8713489BD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EFEC96-F57E-C02B-172E-ABF96A0C409B}"/>
              </a:ext>
            </a:extLst>
          </p:cNvPr>
          <p:cNvSpPr>
            <a:spLocks noGrp="1"/>
          </p:cNvSpPr>
          <p:nvPr>
            <p:ph type="body" idx="1"/>
          </p:nvPr>
        </p:nvSpPr>
        <p:spPr/>
        <p:txBody>
          <a:bodyPr/>
          <a:lstStyle/>
          <a:p>
            <a:r>
              <a:rPr lang="en-GB" dirty="0"/>
              <a:t>Make clear who is for KS1 and  who is KS2</a:t>
            </a:r>
          </a:p>
          <a:p>
            <a:r>
              <a:rPr lang="en-GB" dirty="0"/>
              <a:t>Change to education deck </a:t>
            </a:r>
          </a:p>
        </p:txBody>
      </p:sp>
      <p:sp>
        <p:nvSpPr>
          <p:cNvPr id="4" name="Slide Number Placeholder 3">
            <a:extLst>
              <a:ext uri="{FF2B5EF4-FFF2-40B4-BE49-F238E27FC236}">
                <a16:creationId xmlns:a16="http://schemas.microsoft.com/office/drawing/2014/main" id="{55D446E5-98A6-02E3-AE2E-3B6F8F7E8A02}"/>
              </a:ext>
            </a:extLst>
          </p:cNvPr>
          <p:cNvSpPr>
            <a:spLocks noGrp="1"/>
          </p:cNvSpPr>
          <p:nvPr>
            <p:ph type="sldNum" sz="quarter" idx="5"/>
          </p:nvPr>
        </p:nvSpPr>
        <p:spPr/>
        <p:txBody>
          <a:bodyPr/>
          <a:lstStyle/>
          <a:p>
            <a:fld id="{C71E15FF-7544-4C28-B613-6C788DA86954}" type="slidenum">
              <a:rPr lang="en-GB" smtClean="0"/>
              <a:t>2</a:t>
            </a:fld>
            <a:endParaRPr lang="en-GB"/>
          </a:p>
        </p:txBody>
      </p:sp>
    </p:spTree>
    <p:extLst>
      <p:ext uri="{BB962C8B-B14F-4D97-AF65-F5344CB8AC3E}">
        <p14:creationId xmlns:p14="http://schemas.microsoft.com/office/powerpoint/2010/main" val="2309138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EC0E5-A628-202B-7B76-3158BC0F4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AE933-2759-B528-D164-E955A66FE7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0B97BD-1DFD-F5BE-6FFE-DA0D0A4A8E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1643F0-D5D9-BD65-42BB-D0506AAB6F3C}"/>
              </a:ext>
            </a:extLst>
          </p:cNvPr>
          <p:cNvSpPr>
            <a:spLocks noGrp="1"/>
          </p:cNvSpPr>
          <p:nvPr>
            <p:ph type="sldNum" sz="quarter" idx="5"/>
          </p:nvPr>
        </p:nvSpPr>
        <p:spPr/>
        <p:txBody>
          <a:bodyPr/>
          <a:lstStyle/>
          <a:p>
            <a:fld id="{C71E15FF-7544-4C28-B613-6C788DA86954}" type="slidenum">
              <a:rPr lang="en-GB" smtClean="0"/>
              <a:t>22</a:t>
            </a:fld>
            <a:endParaRPr lang="en-GB"/>
          </a:p>
        </p:txBody>
      </p:sp>
    </p:spTree>
    <p:extLst>
      <p:ext uri="{BB962C8B-B14F-4D97-AF65-F5344CB8AC3E}">
        <p14:creationId xmlns:p14="http://schemas.microsoft.com/office/powerpoint/2010/main" val="2702189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Section your plate to reflect the 5 main food groups </a:t>
            </a:r>
            <a:r>
              <a:rPr lang="en-US" sz="1050" dirty="0"/>
              <a:t>(Fruits &amp; Vegetables, Carbohydrates, Protein, Dairy &amp; Fats).</a:t>
            </a:r>
          </a:p>
          <a:p>
            <a:pPr marL="285750" indent="-285750">
              <a:buFont typeface="Arial" panose="020B0604020202020204" pitchFamily="34" charset="0"/>
              <a:buChar char="•"/>
            </a:pPr>
            <a:r>
              <a:rPr lang="en-US" dirty="0"/>
              <a:t>Label each section</a:t>
            </a:r>
          </a:p>
          <a:p>
            <a:pPr marL="285750" indent="-285750">
              <a:buFont typeface="Arial" panose="020B0604020202020204" pitchFamily="34" charset="0"/>
              <a:buChar char="•"/>
            </a:pPr>
            <a:r>
              <a:rPr lang="en-US" dirty="0"/>
              <a:t>Write down 3-5 foods in each of those food groups</a:t>
            </a:r>
          </a:p>
          <a:p>
            <a:pPr marL="285750" indent="-285750">
              <a:buFont typeface="Arial" panose="020B0604020202020204" pitchFamily="34" charset="0"/>
              <a:buChar char="•"/>
            </a:pPr>
            <a:r>
              <a:rPr lang="en-US" dirty="0"/>
              <a:t>What is each food group required to do in the body?</a:t>
            </a:r>
          </a:p>
          <a:p>
            <a:endParaRPr lang="en-US" dirty="0"/>
          </a:p>
        </p:txBody>
      </p:sp>
      <p:sp>
        <p:nvSpPr>
          <p:cNvPr id="4" name="Slide Number Placeholder 3"/>
          <p:cNvSpPr>
            <a:spLocks noGrp="1"/>
          </p:cNvSpPr>
          <p:nvPr>
            <p:ph type="sldNum" sz="quarter" idx="5"/>
          </p:nvPr>
        </p:nvSpPr>
        <p:spPr/>
        <p:txBody>
          <a:bodyPr/>
          <a:lstStyle/>
          <a:p>
            <a:fld id="{C71E15FF-7544-4C28-B613-6C788DA86954}" type="slidenum">
              <a:rPr lang="en-GB" smtClean="0"/>
              <a:t>23</a:t>
            </a:fld>
            <a:endParaRPr lang="en-GB"/>
          </a:p>
        </p:txBody>
      </p:sp>
    </p:spTree>
    <p:extLst>
      <p:ext uri="{BB962C8B-B14F-4D97-AF65-F5344CB8AC3E}">
        <p14:creationId xmlns:p14="http://schemas.microsoft.com/office/powerpoint/2010/main" val="1617845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EEE2A-439B-7814-0262-39AFEC6A8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FD0B6-4E1F-9ABE-D470-AE6A2BB84D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922DA-8F32-0E6F-A27C-A902E33B831A}"/>
              </a:ext>
            </a:extLst>
          </p:cNvPr>
          <p:cNvSpPr>
            <a:spLocks noGrp="1"/>
          </p:cNvSpPr>
          <p:nvPr>
            <p:ph type="body" idx="1"/>
          </p:nvPr>
        </p:nvSpPr>
        <p:spPr/>
        <p:txBody>
          <a:bodyPr/>
          <a:lstStyle/>
          <a:p>
            <a:r>
              <a:rPr lang="en-GB" dirty="0"/>
              <a:t>Do we need LO?</a:t>
            </a:r>
          </a:p>
        </p:txBody>
      </p:sp>
      <p:sp>
        <p:nvSpPr>
          <p:cNvPr id="4" name="Slide Number Placeholder 3">
            <a:extLst>
              <a:ext uri="{FF2B5EF4-FFF2-40B4-BE49-F238E27FC236}">
                <a16:creationId xmlns:a16="http://schemas.microsoft.com/office/drawing/2014/main" id="{A9BD15C0-92E3-9873-CEDC-898104F6669B}"/>
              </a:ext>
            </a:extLst>
          </p:cNvPr>
          <p:cNvSpPr>
            <a:spLocks noGrp="1"/>
          </p:cNvSpPr>
          <p:nvPr>
            <p:ph type="sldNum" sz="quarter" idx="5"/>
          </p:nvPr>
        </p:nvSpPr>
        <p:spPr/>
        <p:txBody>
          <a:bodyPr/>
          <a:lstStyle/>
          <a:p>
            <a:fld id="{C71E15FF-7544-4C28-B613-6C788DA86954}" type="slidenum">
              <a:rPr lang="en-GB" smtClean="0"/>
              <a:t>25</a:t>
            </a:fld>
            <a:endParaRPr lang="en-GB"/>
          </a:p>
        </p:txBody>
      </p:sp>
    </p:spTree>
    <p:extLst>
      <p:ext uri="{BB962C8B-B14F-4D97-AF65-F5344CB8AC3E}">
        <p14:creationId xmlns:p14="http://schemas.microsoft.com/office/powerpoint/2010/main" val="3421158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7E1FE-E223-D1F6-C880-0D59CF392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09587-5267-9565-1038-B9FD729717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1BD322-C3BA-2F01-929D-9C0356227D5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54B844E-0EC4-B713-4D3F-FF989F74E5AF}"/>
              </a:ext>
            </a:extLst>
          </p:cNvPr>
          <p:cNvSpPr>
            <a:spLocks noGrp="1"/>
          </p:cNvSpPr>
          <p:nvPr>
            <p:ph type="sldNum" sz="quarter" idx="5"/>
          </p:nvPr>
        </p:nvSpPr>
        <p:spPr/>
        <p:txBody>
          <a:bodyPr/>
          <a:lstStyle/>
          <a:p>
            <a:fld id="{C71E15FF-7544-4C28-B613-6C788DA86954}" type="slidenum">
              <a:rPr lang="en-GB" smtClean="0"/>
              <a:t>26</a:t>
            </a:fld>
            <a:endParaRPr lang="en-GB"/>
          </a:p>
        </p:txBody>
      </p:sp>
    </p:spTree>
    <p:extLst>
      <p:ext uri="{BB962C8B-B14F-4D97-AF65-F5344CB8AC3E}">
        <p14:creationId xmlns:p14="http://schemas.microsoft.com/office/powerpoint/2010/main" val="952596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we need LO?</a:t>
            </a:r>
          </a:p>
        </p:txBody>
      </p:sp>
      <p:sp>
        <p:nvSpPr>
          <p:cNvPr id="4" name="Slide Number Placeholder 3"/>
          <p:cNvSpPr>
            <a:spLocks noGrp="1"/>
          </p:cNvSpPr>
          <p:nvPr>
            <p:ph type="sldNum" sz="quarter" idx="5"/>
          </p:nvPr>
        </p:nvSpPr>
        <p:spPr/>
        <p:txBody>
          <a:bodyPr/>
          <a:lstStyle/>
          <a:p>
            <a:fld id="{C71E15FF-7544-4C28-B613-6C788DA86954}" type="slidenum">
              <a:rPr lang="en-GB" smtClean="0"/>
              <a:t>3</a:t>
            </a:fld>
            <a:endParaRPr lang="en-GB"/>
          </a:p>
        </p:txBody>
      </p:sp>
    </p:spTree>
    <p:extLst>
      <p:ext uri="{BB962C8B-B14F-4D97-AF65-F5344CB8AC3E}">
        <p14:creationId xmlns:p14="http://schemas.microsoft.com/office/powerpoint/2010/main" val="673028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E15FF-7544-4C28-B613-6C788DA86954}" type="slidenum">
              <a:rPr lang="en-GB" smtClean="0"/>
              <a:t>4</a:t>
            </a:fld>
            <a:endParaRPr lang="en-GB"/>
          </a:p>
        </p:txBody>
      </p:sp>
    </p:spTree>
    <p:extLst>
      <p:ext uri="{BB962C8B-B14F-4D97-AF65-F5344CB8AC3E}">
        <p14:creationId xmlns:p14="http://schemas.microsoft.com/office/powerpoint/2010/main" val="463040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must name ingredients and where they come from </a:t>
            </a:r>
          </a:p>
        </p:txBody>
      </p:sp>
      <p:sp>
        <p:nvSpPr>
          <p:cNvPr id="4" name="Slide Number Placeholder 3"/>
          <p:cNvSpPr>
            <a:spLocks noGrp="1"/>
          </p:cNvSpPr>
          <p:nvPr>
            <p:ph type="sldNum" sz="quarter" idx="5"/>
          </p:nvPr>
        </p:nvSpPr>
        <p:spPr/>
        <p:txBody>
          <a:bodyPr/>
          <a:lstStyle/>
          <a:p>
            <a:fld id="{C71E15FF-7544-4C28-B613-6C788DA86954}" type="slidenum">
              <a:rPr lang="en-GB" smtClean="0"/>
              <a:t>5</a:t>
            </a:fld>
            <a:endParaRPr lang="en-GB"/>
          </a:p>
        </p:txBody>
      </p:sp>
    </p:spTree>
    <p:extLst>
      <p:ext uri="{BB962C8B-B14F-4D97-AF65-F5344CB8AC3E}">
        <p14:creationId xmlns:p14="http://schemas.microsoft.com/office/powerpoint/2010/main" val="1452292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E15FF-7544-4C28-B613-6C788DA86954}" type="slidenum">
              <a:rPr lang="en-GB" smtClean="0"/>
              <a:t>6</a:t>
            </a:fld>
            <a:endParaRPr lang="en-GB"/>
          </a:p>
        </p:txBody>
      </p:sp>
    </p:spTree>
    <p:extLst>
      <p:ext uri="{BB962C8B-B14F-4D97-AF65-F5344CB8AC3E}">
        <p14:creationId xmlns:p14="http://schemas.microsoft.com/office/powerpoint/2010/main" val="308108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E15FF-7544-4C28-B613-6C788DA86954}" type="slidenum">
              <a:rPr lang="en-GB" smtClean="0"/>
              <a:t>7</a:t>
            </a:fld>
            <a:endParaRPr lang="en-GB"/>
          </a:p>
        </p:txBody>
      </p:sp>
    </p:spTree>
    <p:extLst>
      <p:ext uri="{BB962C8B-B14F-4D97-AF65-F5344CB8AC3E}">
        <p14:creationId xmlns:p14="http://schemas.microsoft.com/office/powerpoint/2010/main" val="4031186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to move the ingredients into the relevant </a:t>
            </a:r>
            <a:r>
              <a:rPr lang="en-US" dirty="0" err="1"/>
              <a:t>eatwell</a:t>
            </a:r>
            <a:r>
              <a:rPr lang="en-US" dirty="0"/>
              <a:t> section.</a:t>
            </a:r>
          </a:p>
          <a:p>
            <a:endParaRPr lang="en-US" dirty="0"/>
          </a:p>
          <a:p>
            <a:r>
              <a:rPr lang="en-US" dirty="0"/>
              <a:t>Where do the ingredients go? Children to break into groups based on the ingredients for the quiche making and go and stand on the section of the plate they believe their ingredient goes. The following section will then allow them to see where the ingredients really do go. </a:t>
            </a:r>
          </a:p>
          <a:p>
            <a:endParaRPr lang="en-US" dirty="0"/>
          </a:p>
          <a:p>
            <a:r>
              <a:rPr lang="en-US" dirty="0"/>
              <a:t>Answer order:</a:t>
            </a:r>
            <a:br>
              <a:rPr lang="en-US" dirty="0"/>
            </a:br>
            <a:r>
              <a:rPr lang="en-US" dirty="0"/>
              <a:t>1. Red Pepper, </a:t>
            </a:r>
          </a:p>
          <a:p>
            <a:r>
              <a:rPr lang="en-US" dirty="0"/>
              <a:t>2. Onion</a:t>
            </a:r>
          </a:p>
          <a:p>
            <a:r>
              <a:rPr lang="en-US" dirty="0"/>
              <a:t>3. Cheese</a:t>
            </a:r>
          </a:p>
          <a:p>
            <a:r>
              <a:rPr lang="en-US" dirty="0"/>
              <a:t>4. Eggs</a:t>
            </a:r>
          </a:p>
          <a:p>
            <a:r>
              <a:rPr lang="en-US" dirty="0"/>
              <a:t>5. Oil</a:t>
            </a:r>
          </a:p>
          <a:p>
            <a:r>
              <a:rPr lang="en-US" dirty="0"/>
              <a:t>6. Flour</a:t>
            </a:r>
          </a:p>
          <a:p>
            <a:endParaRPr lang="en-US" dirty="0"/>
          </a:p>
        </p:txBody>
      </p:sp>
      <p:sp>
        <p:nvSpPr>
          <p:cNvPr id="4" name="Slide Number Placeholder 3"/>
          <p:cNvSpPr>
            <a:spLocks noGrp="1"/>
          </p:cNvSpPr>
          <p:nvPr>
            <p:ph type="sldNum" sz="quarter" idx="5"/>
          </p:nvPr>
        </p:nvSpPr>
        <p:spPr/>
        <p:txBody>
          <a:bodyPr/>
          <a:lstStyle/>
          <a:p>
            <a:fld id="{C71E15FF-7544-4C28-B613-6C788DA86954}" type="slidenum">
              <a:rPr lang="en-GB" smtClean="0"/>
              <a:t>9</a:t>
            </a:fld>
            <a:endParaRPr lang="en-GB"/>
          </a:p>
        </p:txBody>
      </p:sp>
    </p:spTree>
    <p:extLst>
      <p:ext uri="{BB962C8B-B14F-4D97-AF65-F5344CB8AC3E}">
        <p14:creationId xmlns:p14="http://schemas.microsoft.com/office/powerpoint/2010/main" val="2729020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1E15FF-7544-4C28-B613-6C788DA86954}" type="slidenum">
              <a:rPr lang="en-GB" smtClean="0"/>
              <a:t>10</a:t>
            </a:fld>
            <a:endParaRPr lang="en-GB"/>
          </a:p>
        </p:txBody>
      </p:sp>
    </p:spTree>
    <p:extLst>
      <p:ext uri="{BB962C8B-B14F-4D97-AF65-F5344CB8AC3E}">
        <p14:creationId xmlns:p14="http://schemas.microsoft.com/office/powerpoint/2010/main" val="12958221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Food">
    <p:spTree>
      <p:nvGrpSpPr>
        <p:cNvPr id="1" name=""/>
        <p:cNvGrpSpPr/>
        <p:nvPr/>
      </p:nvGrpSpPr>
      <p:grpSpPr>
        <a:xfrm>
          <a:off x="0" y="0"/>
          <a:ext cx="0" cy="0"/>
          <a:chOff x="0" y="0"/>
          <a:chExt cx="0" cy="0"/>
        </a:xfrm>
      </p:grpSpPr>
      <p:pic>
        <p:nvPicPr>
          <p:cNvPr id="8" name="Picture 7" descr="A tray of food on a plate&#10;&#10;Description automatically generated">
            <a:extLst>
              <a:ext uri="{FF2B5EF4-FFF2-40B4-BE49-F238E27FC236}">
                <a16:creationId xmlns:a16="http://schemas.microsoft.com/office/drawing/2014/main" id="{68173F30-71AF-4898-A111-753ECF7FCD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75" t="24983" r="12407" b="15090"/>
          <a:stretch/>
        </p:blipFill>
        <p:spPr>
          <a:xfrm>
            <a:off x="1" y="0"/>
            <a:ext cx="12191999" cy="6858000"/>
          </a:xfrm>
          <a:prstGeom prst="rect">
            <a:avLst/>
          </a:prstGeom>
        </p:spPr>
      </p:pic>
      <p:sp>
        <p:nvSpPr>
          <p:cNvPr id="12" name="Rectangle 11">
            <a:extLst>
              <a:ext uri="{FF2B5EF4-FFF2-40B4-BE49-F238E27FC236}">
                <a16:creationId xmlns:a16="http://schemas.microsoft.com/office/drawing/2014/main" id="{C00FD121-7097-416A-9434-F3D709BAED0D}"/>
              </a:ext>
            </a:extLst>
          </p:cNvPr>
          <p:cNvSpPr/>
          <p:nvPr userDrawn="1"/>
        </p:nvSpPr>
        <p:spPr>
          <a:xfrm>
            <a:off x="0" y="1521619"/>
            <a:ext cx="12192000" cy="165576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 Placeholder 22">
            <a:extLst>
              <a:ext uri="{FF2B5EF4-FFF2-40B4-BE49-F238E27FC236}">
                <a16:creationId xmlns:a16="http://schemas.microsoft.com/office/drawing/2014/main" id="{695B8E15-867F-491B-8700-300551A60B9D}"/>
              </a:ext>
            </a:extLst>
          </p:cNvPr>
          <p:cNvSpPr>
            <a:spLocks noGrp="1"/>
          </p:cNvSpPr>
          <p:nvPr>
            <p:ph type="body" sz="quarter" idx="15" hasCustomPrompt="1"/>
          </p:nvPr>
        </p:nvSpPr>
        <p:spPr>
          <a:xfrm>
            <a:off x="284164" y="1739900"/>
            <a:ext cx="8033360" cy="1219200"/>
          </a:xfrm>
        </p:spPr>
        <p:txBody>
          <a:bodyPr anchor="ctr">
            <a:noAutofit/>
          </a:bodyPr>
          <a:lstStyle>
            <a:lvl1pPr>
              <a:defRPr sz="5400" b="1">
                <a:solidFill>
                  <a:schemeClr val="bg1"/>
                </a:solidFill>
              </a:defRPr>
            </a:lvl1pPr>
          </a:lstStyle>
          <a:p>
            <a:pPr lvl="0"/>
            <a:r>
              <a:rPr lang="en-US" dirty="0"/>
              <a:t>Insert presentation title</a:t>
            </a:r>
          </a:p>
        </p:txBody>
      </p:sp>
      <p:sp>
        <p:nvSpPr>
          <p:cNvPr id="6" name="Text Placeholder 5">
            <a:extLst>
              <a:ext uri="{FF2B5EF4-FFF2-40B4-BE49-F238E27FC236}">
                <a16:creationId xmlns:a16="http://schemas.microsoft.com/office/drawing/2014/main" id="{8A6F4B90-3FAB-4CB7-B8E0-BC5EF702A84F}"/>
              </a:ext>
            </a:extLst>
          </p:cNvPr>
          <p:cNvSpPr>
            <a:spLocks noGrp="1"/>
          </p:cNvSpPr>
          <p:nvPr>
            <p:ph type="body" sz="quarter" idx="16" hasCustomPrompt="1"/>
          </p:nvPr>
        </p:nvSpPr>
        <p:spPr>
          <a:xfrm>
            <a:off x="284163" y="5541169"/>
            <a:ext cx="3411538" cy="546100"/>
          </a:xfrm>
        </p:spPr>
        <p:txBody>
          <a:bodyPr>
            <a:normAutofit/>
          </a:bodyPr>
          <a:lstStyle>
            <a:lvl1pPr>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presenter name here</a:t>
            </a:r>
          </a:p>
        </p:txBody>
      </p:sp>
      <p:sp>
        <p:nvSpPr>
          <p:cNvPr id="14" name="Text Placeholder 5">
            <a:extLst>
              <a:ext uri="{FF2B5EF4-FFF2-40B4-BE49-F238E27FC236}">
                <a16:creationId xmlns:a16="http://schemas.microsoft.com/office/drawing/2014/main" id="{6C6050F9-758D-4DB7-BE22-BB67B2B69F16}"/>
              </a:ext>
            </a:extLst>
          </p:cNvPr>
          <p:cNvSpPr>
            <a:spLocks noGrp="1"/>
          </p:cNvSpPr>
          <p:nvPr>
            <p:ph type="body" sz="quarter" idx="17" hasCustomPrompt="1"/>
          </p:nvPr>
        </p:nvSpPr>
        <p:spPr>
          <a:xfrm>
            <a:off x="284163" y="6104067"/>
            <a:ext cx="3411538" cy="546100"/>
          </a:xfrm>
        </p:spPr>
        <p:txBody>
          <a:bodyPr>
            <a:normAutofit/>
          </a:bodyPr>
          <a:lstStyle>
            <a:lvl1pPr>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pic>
        <p:nvPicPr>
          <p:cNvPr id="3" name="Picture 2" descr="A close up of a sign&#10;&#10;Description automatically generated">
            <a:extLst>
              <a:ext uri="{FF2B5EF4-FFF2-40B4-BE49-F238E27FC236}">
                <a16:creationId xmlns:a16="http://schemas.microsoft.com/office/drawing/2014/main" id="{03311940-6FE2-4B6F-BCCA-F7D40C7644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3530" y="1621651"/>
            <a:ext cx="3368502" cy="1443934"/>
          </a:xfrm>
          <a:prstGeom prst="rect">
            <a:avLst/>
          </a:prstGeom>
        </p:spPr>
      </p:pic>
    </p:spTree>
    <p:extLst>
      <p:ext uri="{BB962C8B-B14F-4D97-AF65-F5344CB8AC3E}">
        <p14:creationId xmlns:p14="http://schemas.microsoft.com/office/powerpoint/2010/main" val="1756963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_3 (add own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544E811-DEB7-4F4A-948E-FA738D8C8475}"/>
              </a:ext>
            </a:extLst>
          </p:cNvPr>
          <p:cNvSpPr>
            <a:spLocks noGrp="1"/>
          </p:cNvSpPr>
          <p:nvPr>
            <p:ph type="pic" sz="quarter" idx="10"/>
          </p:nvPr>
        </p:nvSpPr>
        <p:spPr>
          <a:xfrm>
            <a:off x="0" y="0"/>
            <a:ext cx="12192000" cy="6858000"/>
          </a:xfrm>
          <a:solidFill>
            <a:schemeClr val="accent5"/>
          </a:solidFill>
        </p:spPr>
        <p:txBody>
          <a:bodyPr/>
          <a:lstStyle>
            <a:lvl1pPr>
              <a:defRPr>
                <a:solidFill>
                  <a:schemeClr val="bg1"/>
                </a:solidFill>
              </a:defRPr>
            </a:lvl1pPr>
          </a:lstStyle>
          <a:p>
            <a:endParaRPr lang="en-GB"/>
          </a:p>
        </p:txBody>
      </p:sp>
      <p:sp>
        <p:nvSpPr>
          <p:cNvPr id="5" name="Oval 4">
            <a:extLst>
              <a:ext uri="{FF2B5EF4-FFF2-40B4-BE49-F238E27FC236}">
                <a16:creationId xmlns:a16="http://schemas.microsoft.com/office/drawing/2014/main" id="{F996D92C-3F95-4F7E-B58C-67B186B34108}"/>
              </a:ext>
            </a:extLst>
          </p:cNvPr>
          <p:cNvSpPr/>
          <p:nvPr userDrawn="1"/>
        </p:nvSpPr>
        <p:spPr>
          <a:xfrm>
            <a:off x="723900" y="977900"/>
            <a:ext cx="4420800" cy="4420800"/>
          </a:xfrm>
          <a:prstGeom prst="ellipse">
            <a:avLst/>
          </a:prstGeom>
          <a:solidFill>
            <a:srgbClr val="AAC1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
            <a:extLst>
              <a:ext uri="{FF2B5EF4-FFF2-40B4-BE49-F238E27FC236}">
                <a16:creationId xmlns:a16="http://schemas.microsoft.com/office/drawing/2014/main" id="{C6E9FE66-2A9D-436C-B95F-5FD86360372C}"/>
              </a:ext>
            </a:extLst>
          </p:cNvPr>
          <p:cNvSpPr>
            <a:spLocks noGrp="1"/>
          </p:cNvSpPr>
          <p:nvPr>
            <p:ph type="body" sz="quarter" idx="11"/>
          </p:nvPr>
        </p:nvSpPr>
        <p:spPr>
          <a:xfrm>
            <a:off x="1252666" y="1975184"/>
            <a:ext cx="3421062" cy="2300288"/>
          </a:xfrm>
        </p:spPr>
        <p:txBody>
          <a:bodyPr>
            <a:normAutofit/>
          </a:bodyPr>
          <a:lstStyle>
            <a:lvl1pPr algn="ctr">
              <a:lnSpc>
                <a:spcPct val="100000"/>
              </a:lnSpc>
              <a:defRPr sz="4000">
                <a:solidFill>
                  <a:schemeClr val="bg1"/>
                </a:solidFill>
              </a:defRPr>
            </a:lvl1pPr>
          </a:lstStyle>
          <a:p>
            <a:pPr lvl="0"/>
            <a:endParaRPr lang="en-GB" dirty="0"/>
          </a:p>
        </p:txBody>
      </p:sp>
      <p:pic>
        <p:nvPicPr>
          <p:cNvPr id="9" name="Picture 8" descr="A close up of a sign&#10;&#10;Description automatically generated">
            <a:extLst>
              <a:ext uri="{FF2B5EF4-FFF2-40B4-BE49-F238E27FC236}">
                <a16:creationId xmlns:a16="http://schemas.microsoft.com/office/drawing/2014/main" id="{04290F39-76F7-4558-9584-977565F62A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163" y="6146161"/>
            <a:ext cx="1546211" cy="487047"/>
          </a:xfrm>
          <a:prstGeom prst="rect">
            <a:avLst/>
          </a:prstGeom>
        </p:spPr>
      </p:pic>
    </p:spTree>
    <p:extLst>
      <p:ext uri="{BB962C8B-B14F-4D97-AF65-F5344CB8AC3E}">
        <p14:creationId xmlns:p14="http://schemas.microsoft.com/office/powerpoint/2010/main" val="292484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mp; Imag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BED58B3-94DD-41BE-B8AA-2C8A0AAF9155}"/>
              </a:ext>
            </a:extLst>
          </p:cNvPr>
          <p:cNvSpPr>
            <a:spLocks noGrp="1"/>
          </p:cNvSpPr>
          <p:nvPr>
            <p:ph idx="1"/>
          </p:nvPr>
        </p:nvSpPr>
        <p:spPr>
          <a:xfrm>
            <a:off x="365760" y="1418156"/>
            <a:ext cx="7922455" cy="4497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Picture Placeholder 10">
            <a:extLst>
              <a:ext uri="{FF2B5EF4-FFF2-40B4-BE49-F238E27FC236}">
                <a16:creationId xmlns:a16="http://schemas.microsoft.com/office/drawing/2014/main" id="{EEB30ED7-2CB0-43C1-9F9E-86C8C63BC6F2}"/>
              </a:ext>
            </a:extLst>
          </p:cNvPr>
          <p:cNvSpPr>
            <a:spLocks noGrp="1"/>
          </p:cNvSpPr>
          <p:nvPr>
            <p:ph type="pic" sz="quarter" idx="10"/>
          </p:nvPr>
        </p:nvSpPr>
        <p:spPr>
          <a:xfrm>
            <a:off x="8445500" y="0"/>
            <a:ext cx="3746500" cy="6858000"/>
          </a:xfrm>
          <a:solidFill>
            <a:schemeClr val="accent5"/>
          </a:solidFill>
        </p:spPr>
        <p:txBody>
          <a:bodyPr/>
          <a:lstStyle>
            <a:lvl1pPr>
              <a:defRPr>
                <a:solidFill>
                  <a:schemeClr val="bg1"/>
                </a:solidFill>
              </a:defRPr>
            </a:lvl1pPr>
          </a:lstStyle>
          <a:p>
            <a:endParaRPr lang="en-GB"/>
          </a:p>
        </p:txBody>
      </p:sp>
      <p:sp>
        <p:nvSpPr>
          <p:cNvPr id="2" name="Title 1">
            <a:extLst>
              <a:ext uri="{FF2B5EF4-FFF2-40B4-BE49-F238E27FC236}">
                <a16:creationId xmlns:a16="http://schemas.microsoft.com/office/drawing/2014/main" id="{D28AE4F2-E664-4DEA-8113-9CEAC3D42A13}"/>
              </a:ext>
            </a:extLst>
          </p:cNvPr>
          <p:cNvSpPr>
            <a:spLocks noGrp="1"/>
          </p:cNvSpPr>
          <p:nvPr>
            <p:ph type="title"/>
          </p:nvPr>
        </p:nvSpPr>
        <p:spPr>
          <a:xfrm>
            <a:off x="365760" y="169626"/>
            <a:ext cx="7922455" cy="966048"/>
          </a:xfrm>
        </p:spPr>
        <p:txBody>
          <a:bodyPr/>
          <a:lstStyle/>
          <a:p>
            <a:r>
              <a:rPr lang="en-US"/>
              <a:t>Click to edit Master title style</a:t>
            </a:r>
            <a:endParaRPr lang="en-GB"/>
          </a:p>
        </p:txBody>
      </p:sp>
    </p:spTree>
    <p:extLst>
      <p:ext uri="{BB962C8B-B14F-4D97-AF65-F5344CB8AC3E}">
        <p14:creationId xmlns:p14="http://schemas.microsoft.com/office/powerpoint/2010/main" val="1676283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s with Highlight Inf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BD69B07-DC69-493A-A73A-E7C440B18F3D}"/>
              </a:ext>
            </a:extLst>
          </p:cNvPr>
          <p:cNvSpPr>
            <a:spLocks noGrp="1"/>
          </p:cNvSpPr>
          <p:nvPr>
            <p:ph type="pic" sz="quarter" idx="12" hasCustomPrompt="1"/>
          </p:nvPr>
        </p:nvSpPr>
        <p:spPr>
          <a:xfrm>
            <a:off x="4247605" y="1550306"/>
            <a:ext cx="1776188" cy="1776188"/>
          </a:xfrm>
          <a:prstGeom prst="ellipse">
            <a:avLst/>
          </a:prstGeom>
          <a:solidFill>
            <a:schemeClr val="accent5"/>
          </a:solidFill>
        </p:spPr>
        <p:txBody>
          <a:bodyPr>
            <a:normAutofit/>
          </a:bodyPr>
          <a:lstStyle>
            <a:lvl1pPr algn="ctr">
              <a:defRPr sz="1400">
                <a:solidFill>
                  <a:schemeClr val="bg1"/>
                </a:solidFill>
              </a:defRPr>
            </a:lvl1pPr>
          </a:lstStyle>
          <a:p>
            <a:r>
              <a:rPr lang="en-US" dirty="0"/>
              <a:t>Insert picture</a:t>
            </a:r>
          </a:p>
        </p:txBody>
      </p:sp>
      <p:sp>
        <p:nvSpPr>
          <p:cNvPr id="10" name="Picture Placeholder 5">
            <a:extLst>
              <a:ext uri="{FF2B5EF4-FFF2-40B4-BE49-F238E27FC236}">
                <a16:creationId xmlns:a16="http://schemas.microsoft.com/office/drawing/2014/main" id="{0559397E-B646-4489-80E6-9DDB86931F92}"/>
              </a:ext>
            </a:extLst>
          </p:cNvPr>
          <p:cNvSpPr>
            <a:spLocks noGrp="1"/>
          </p:cNvSpPr>
          <p:nvPr>
            <p:ph type="pic" sz="quarter" idx="13" hasCustomPrompt="1"/>
          </p:nvPr>
        </p:nvSpPr>
        <p:spPr>
          <a:xfrm>
            <a:off x="6182722" y="1550306"/>
            <a:ext cx="1776188" cy="1776188"/>
          </a:xfrm>
          <a:prstGeom prst="ellipse">
            <a:avLst/>
          </a:prstGeom>
          <a:solidFill>
            <a:schemeClr val="accent5"/>
          </a:solidFill>
        </p:spPr>
        <p:txBody>
          <a:bodyPr>
            <a:normAutofit/>
          </a:bodyPr>
          <a:lstStyle>
            <a:lvl1pPr algn="ctr">
              <a:defRPr sz="1400">
                <a:solidFill>
                  <a:schemeClr val="bg1"/>
                </a:solidFill>
              </a:defRPr>
            </a:lvl1pPr>
          </a:lstStyle>
          <a:p>
            <a:r>
              <a:rPr lang="en-US" dirty="0"/>
              <a:t>Insert picture</a:t>
            </a:r>
          </a:p>
        </p:txBody>
      </p:sp>
      <p:sp>
        <p:nvSpPr>
          <p:cNvPr id="11" name="Picture Placeholder 5">
            <a:extLst>
              <a:ext uri="{FF2B5EF4-FFF2-40B4-BE49-F238E27FC236}">
                <a16:creationId xmlns:a16="http://schemas.microsoft.com/office/drawing/2014/main" id="{001F4761-436E-4710-8430-E5457ECBBC21}"/>
              </a:ext>
            </a:extLst>
          </p:cNvPr>
          <p:cNvSpPr>
            <a:spLocks noGrp="1"/>
          </p:cNvSpPr>
          <p:nvPr>
            <p:ph type="pic" sz="quarter" idx="14" hasCustomPrompt="1"/>
          </p:nvPr>
        </p:nvSpPr>
        <p:spPr>
          <a:xfrm>
            <a:off x="8117839" y="1550306"/>
            <a:ext cx="1776188" cy="1776188"/>
          </a:xfrm>
          <a:prstGeom prst="ellipse">
            <a:avLst/>
          </a:prstGeom>
          <a:solidFill>
            <a:schemeClr val="accent5"/>
          </a:solidFill>
        </p:spPr>
        <p:txBody>
          <a:bodyPr>
            <a:normAutofit/>
          </a:bodyPr>
          <a:lstStyle>
            <a:lvl1pPr algn="ctr">
              <a:defRPr sz="1400">
                <a:solidFill>
                  <a:schemeClr val="bg1"/>
                </a:solidFill>
              </a:defRPr>
            </a:lvl1pPr>
          </a:lstStyle>
          <a:p>
            <a:r>
              <a:rPr lang="en-US" dirty="0"/>
              <a:t>Insert picture</a:t>
            </a:r>
          </a:p>
        </p:txBody>
      </p:sp>
      <p:sp>
        <p:nvSpPr>
          <p:cNvPr id="13" name="Picture Placeholder 5">
            <a:extLst>
              <a:ext uri="{FF2B5EF4-FFF2-40B4-BE49-F238E27FC236}">
                <a16:creationId xmlns:a16="http://schemas.microsoft.com/office/drawing/2014/main" id="{2B4E5FB9-0A7D-46FB-83F4-10F7B6AA8800}"/>
              </a:ext>
            </a:extLst>
          </p:cNvPr>
          <p:cNvSpPr>
            <a:spLocks noGrp="1"/>
          </p:cNvSpPr>
          <p:nvPr>
            <p:ph type="pic" sz="quarter" idx="15" hasCustomPrompt="1"/>
          </p:nvPr>
        </p:nvSpPr>
        <p:spPr>
          <a:xfrm>
            <a:off x="10052956" y="1550306"/>
            <a:ext cx="1776188" cy="1776188"/>
          </a:xfrm>
          <a:prstGeom prst="ellipse">
            <a:avLst/>
          </a:prstGeom>
          <a:solidFill>
            <a:schemeClr val="accent5"/>
          </a:solidFill>
        </p:spPr>
        <p:txBody>
          <a:bodyPr>
            <a:normAutofit/>
          </a:bodyPr>
          <a:lstStyle>
            <a:lvl1pPr algn="ctr">
              <a:defRPr sz="1400">
                <a:solidFill>
                  <a:schemeClr val="bg1"/>
                </a:solidFill>
              </a:defRPr>
            </a:lvl1pPr>
          </a:lstStyle>
          <a:p>
            <a:r>
              <a:rPr lang="en-US" dirty="0"/>
              <a:t>Insert picture</a:t>
            </a:r>
          </a:p>
        </p:txBody>
      </p:sp>
      <p:sp>
        <p:nvSpPr>
          <p:cNvPr id="8" name="Text Placeholder 7">
            <a:extLst>
              <a:ext uri="{FF2B5EF4-FFF2-40B4-BE49-F238E27FC236}">
                <a16:creationId xmlns:a16="http://schemas.microsoft.com/office/drawing/2014/main" id="{0269BE9B-2727-4428-9E8D-C0838BFED615}"/>
              </a:ext>
            </a:extLst>
          </p:cNvPr>
          <p:cNvSpPr>
            <a:spLocks noGrp="1"/>
          </p:cNvSpPr>
          <p:nvPr>
            <p:ph type="body" sz="quarter" idx="16" hasCustomPrompt="1"/>
          </p:nvPr>
        </p:nvSpPr>
        <p:spPr>
          <a:xfrm>
            <a:off x="4233091" y="3543301"/>
            <a:ext cx="1716316" cy="495300"/>
          </a:xfrm>
        </p:spPr>
        <p:txBody>
          <a:bodyPr anchor="ctr" anchorCtr="0">
            <a:noAutofit/>
          </a:bodyPr>
          <a:lstStyle>
            <a:lvl1pPr algn="ctr">
              <a:defRPr sz="3200" b="1"/>
            </a:lvl1pPr>
            <a:lvl2pPr marL="0" indent="0">
              <a:buNone/>
              <a:defRPr/>
            </a:lvl2pPr>
          </a:lstStyle>
          <a:p>
            <a:pPr lvl="0"/>
            <a:r>
              <a:rPr lang="en-US" dirty="0"/>
              <a:t>xx</a:t>
            </a:r>
          </a:p>
        </p:txBody>
      </p:sp>
      <p:sp>
        <p:nvSpPr>
          <p:cNvPr id="17" name="Text Placeholder 7">
            <a:extLst>
              <a:ext uri="{FF2B5EF4-FFF2-40B4-BE49-F238E27FC236}">
                <a16:creationId xmlns:a16="http://schemas.microsoft.com/office/drawing/2014/main" id="{B87E9F68-140A-4F86-81B8-8D24279D83FE}"/>
              </a:ext>
            </a:extLst>
          </p:cNvPr>
          <p:cNvSpPr>
            <a:spLocks noGrp="1"/>
          </p:cNvSpPr>
          <p:nvPr>
            <p:ph type="body" sz="quarter" idx="17"/>
          </p:nvPr>
        </p:nvSpPr>
        <p:spPr>
          <a:xfrm>
            <a:off x="4233091" y="4076700"/>
            <a:ext cx="1716316" cy="1536700"/>
          </a:xfrm>
        </p:spPr>
        <p:txBody>
          <a:bodyPr>
            <a:normAutofit/>
          </a:bodyPr>
          <a:lstStyle>
            <a:lvl1pPr algn="ctr">
              <a:defRPr sz="1200">
                <a:solidFill>
                  <a:schemeClr val="tx1"/>
                </a:solidFill>
              </a:defRPr>
            </a:lvl1pPr>
            <a:lvl2pPr marL="0" indent="0">
              <a:buNone/>
              <a:defRPr/>
            </a:lvl2pPr>
          </a:lstStyle>
          <a:p>
            <a:pPr lvl="0"/>
            <a:r>
              <a:rPr lang="en-US" dirty="0"/>
              <a:t>Edit Master text styles</a:t>
            </a:r>
          </a:p>
        </p:txBody>
      </p:sp>
      <p:sp>
        <p:nvSpPr>
          <p:cNvPr id="18" name="Text Placeholder 7">
            <a:extLst>
              <a:ext uri="{FF2B5EF4-FFF2-40B4-BE49-F238E27FC236}">
                <a16:creationId xmlns:a16="http://schemas.microsoft.com/office/drawing/2014/main" id="{0D8DBDE5-E7F0-4221-B090-D6859321A131}"/>
              </a:ext>
            </a:extLst>
          </p:cNvPr>
          <p:cNvSpPr>
            <a:spLocks noGrp="1"/>
          </p:cNvSpPr>
          <p:nvPr>
            <p:ph type="body" sz="quarter" idx="18" hasCustomPrompt="1"/>
          </p:nvPr>
        </p:nvSpPr>
        <p:spPr>
          <a:xfrm>
            <a:off x="6168208" y="3543301"/>
            <a:ext cx="1716316" cy="495300"/>
          </a:xfrm>
        </p:spPr>
        <p:txBody>
          <a:bodyPr anchor="ctr" anchorCtr="0">
            <a:noAutofit/>
          </a:bodyPr>
          <a:lstStyle>
            <a:lvl1pPr algn="ctr">
              <a:defRPr sz="3200" b="1"/>
            </a:lvl1pPr>
            <a:lvl2pPr marL="0" indent="0">
              <a:buNone/>
              <a:defRPr/>
            </a:lvl2pPr>
          </a:lstStyle>
          <a:p>
            <a:pPr lvl="0"/>
            <a:r>
              <a:rPr lang="en-US" dirty="0"/>
              <a:t>xx</a:t>
            </a:r>
          </a:p>
        </p:txBody>
      </p:sp>
      <p:sp>
        <p:nvSpPr>
          <p:cNvPr id="19" name="Text Placeholder 7">
            <a:extLst>
              <a:ext uri="{FF2B5EF4-FFF2-40B4-BE49-F238E27FC236}">
                <a16:creationId xmlns:a16="http://schemas.microsoft.com/office/drawing/2014/main" id="{C5EA39BB-C476-4D2B-B999-164D9A1FE16D}"/>
              </a:ext>
            </a:extLst>
          </p:cNvPr>
          <p:cNvSpPr>
            <a:spLocks noGrp="1"/>
          </p:cNvSpPr>
          <p:nvPr>
            <p:ph type="body" sz="quarter" idx="19"/>
          </p:nvPr>
        </p:nvSpPr>
        <p:spPr>
          <a:xfrm>
            <a:off x="6168208" y="4076700"/>
            <a:ext cx="1716316" cy="1536700"/>
          </a:xfrm>
        </p:spPr>
        <p:txBody>
          <a:bodyPr>
            <a:normAutofit/>
          </a:bodyPr>
          <a:lstStyle>
            <a:lvl1pPr algn="ctr">
              <a:defRPr sz="1200">
                <a:solidFill>
                  <a:schemeClr val="tx1"/>
                </a:solidFill>
              </a:defRPr>
            </a:lvl1pPr>
            <a:lvl2pPr marL="0" indent="0">
              <a:buNone/>
              <a:defRPr/>
            </a:lvl2pPr>
          </a:lstStyle>
          <a:p>
            <a:pPr lvl="0"/>
            <a:r>
              <a:rPr lang="en-US" dirty="0"/>
              <a:t>Edit Master text styles</a:t>
            </a:r>
          </a:p>
        </p:txBody>
      </p:sp>
      <p:sp>
        <p:nvSpPr>
          <p:cNvPr id="20" name="Text Placeholder 7">
            <a:extLst>
              <a:ext uri="{FF2B5EF4-FFF2-40B4-BE49-F238E27FC236}">
                <a16:creationId xmlns:a16="http://schemas.microsoft.com/office/drawing/2014/main" id="{C6F8D53F-AF31-4AC7-AC13-EF9725005270}"/>
              </a:ext>
            </a:extLst>
          </p:cNvPr>
          <p:cNvSpPr>
            <a:spLocks noGrp="1"/>
          </p:cNvSpPr>
          <p:nvPr>
            <p:ph type="body" sz="quarter" idx="20" hasCustomPrompt="1"/>
          </p:nvPr>
        </p:nvSpPr>
        <p:spPr>
          <a:xfrm>
            <a:off x="8103325" y="3543301"/>
            <a:ext cx="1716316" cy="495300"/>
          </a:xfrm>
        </p:spPr>
        <p:txBody>
          <a:bodyPr anchor="ctr" anchorCtr="0">
            <a:noAutofit/>
          </a:bodyPr>
          <a:lstStyle>
            <a:lvl1pPr algn="ctr">
              <a:defRPr sz="3200" b="1"/>
            </a:lvl1pPr>
            <a:lvl2pPr marL="0" indent="0">
              <a:buNone/>
              <a:defRPr/>
            </a:lvl2pPr>
          </a:lstStyle>
          <a:p>
            <a:pPr lvl="0"/>
            <a:r>
              <a:rPr lang="en-US" dirty="0"/>
              <a:t>xx</a:t>
            </a:r>
          </a:p>
        </p:txBody>
      </p:sp>
      <p:sp>
        <p:nvSpPr>
          <p:cNvPr id="21" name="Text Placeholder 7">
            <a:extLst>
              <a:ext uri="{FF2B5EF4-FFF2-40B4-BE49-F238E27FC236}">
                <a16:creationId xmlns:a16="http://schemas.microsoft.com/office/drawing/2014/main" id="{FC96B528-0CC1-4B0B-B645-73C946E99B00}"/>
              </a:ext>
            </a:extLst>
          </p:cNvPr>
          <p:cNvSpPr>
            <a:spLocks noGrp="1"/>
          </p:cNvSpPr>
          <p:nvPr>
            <p:ph type="body" sz="quarter" idx="21"/>
          </p:nvPr>
        </p:nvSpPr>
        <p:spPr>
          <a:xfrm>
            <a:off x="8103325" y="4076700"/>
            <a:ext cx="1716316" cy="1536700"/>
          </a:xfrm>
        </p:spPr>
        <p:txBody>
          <a:bodyPr>
            <a:normAutofit/>
          </a:bodyPr>
          <a:lstStyle>
            <a:lvl1pPr algn="ctr">
              <a:defRPr sz="1200">
                <a:solidFill>
                  <a:schemeClr val="tx1"/>
                </a:solidFill>
              </a:defRPr>
            </a:lvl1pPr>
            <a:lvl2pPr marL="0" indent="0">
              <a:buNone/>
              <a:defRPr/>
            </a:lvl2pPr>
          </a:lstStyle>
          <a:p>
            <a:pPr lvl="0"/>
            <a:r>
              <a:rPr lang="en-US" dirty="0"/>
              <a:t>Edit Master text styles</a:t>
            </a:r>
          </a:p>
        </p:txBody>
      </p:sp>
      <p:sp>
        <p:nvSpPr>
          <p:cNvPr id="22" name="Text Placeholder 7">
            <a:extLst>
              <a:ext uri="{FF2B5EF4-FFF2-40B4-BE49-F238E27FC236}">
                <a16:creationId xmlns:a16="http://schemas.microsoft.com/office/drawing/2014/main" id="{D7D0AEEC-302D-495E-9BB3-90E76A5CEF19}"/>
              </a:ext>
            </a:extLst>
          </p:cNvPr>
          <p:cNvSpPr>
            <a:spLocks noGrp="1"/>
          </p:cNvSpPr>
          <p:nvPr>
            <p:ph type="body" sz="quarter" idx="22" hasCustomPrompt="1"/>
          </p:nvPr>
        </p:nvSpPr>
        <p:spPr>
          <a:xfrm>
            <a:off x="10038442" y="3543301"/>
            <a:ext cx="1716316" cy="495300"/>
          </a:xfrm>
        </p:spPr>
        <p:txBody>
          <a:bodyPr anchor="ctr" anchorCtr="0">
            <a:noAutofit/>
          </a:bodyPr>
          <a:lstStyle>
            <a:lvl1pPr algn="ctr">
              <a:defRPr sz="3200" b="1"/>
            </a:lvl1pPr>
            <a:lvl2pPr marL="0" indent="0">
              <a:buNone/>
              <a:defRPr/>
            </a:lvl2pPr>
          </a:lstStyle>
          <a:p>
            <a:pPr lvl="0"/>
            <a:r>
              <a:rPr lang="en-US" dirty="0"/>
              <a:t>xx</a:t>
            </a:r>
          </a:p>
        </p:txBody>
      </p:sp>
      <p:sp>
        <p:nvSpPr>
          <p:cNvPr id="23" name="Text Placeholder 7">
            <a:extLst>
              <a:ext uri="{FF2B5EF4-FFF2-40B4-BE49-F238E27FC236}">
                <a16:creationId xmlns:a16="http://schemas.microsoft.com/office/drawing/2014/main" id="{F43E1904-37D8-4F85-8AAB-7A718A1DE559}"/>
              </a:ext>
            </a:extLst>
          </p:cNvPr>
          <p:cNvSpPr>
            <a:spLocks noGrp="1"/>
          </p:cNvSpPr>
          <p:nvPr>
            <p:ph type="body" sz="quarter" idx="23"/>
          </p:nvPr>
        </p:nvSpPr>
        <p:spPr>
          <a:xfrm>
            <a:off x="10038442" y="4076700"/>
            <a:ext cx="1716316" cy="1536700"/>
          </a:xfrm>
        </p:spPr>
        <p:txBody>
          <a:bodyPr>
            <a:normAutofit/>
          </a:bodyPr>
          <a:lstStyle>
            <a:lvl1pPr algn="ctr">
              <a:defRPr sz="1200">
                <a:solidFill>
                  <a:schemeClr val="tx1"/>
                </a:solidFill>
              </a:defRPr>
            </a:lvl1pPr>
            <a:lvl2pPr marL="0" indent="0">
              <a:buNone/>
              <a:defRPr/>
            </a:lvl2pPr>
          </a:lstStyle>
          <a:p>
            <a:pPr lvl="0"/>
            <a:r>
              <a:rPr lang="en-US" dirty="0"/>
              <a:t>Edit Master text styles</a:t>
            </a:r>
          </a:p>
        </p:txBody>
      </p:sp>
      <p:sp>
        <p:nvSpPr>
          <p:cNvPr id="24" name="Picture Placeholder 5">
            <a:extLst>
              <a:ext uri="{FF2B5EF4-FFF2-40B4-BE49-F238E27FC236}">
                <a16:creationId xmlns:a16="http://schemas.microsoft.com/office/drawing/2014/main" id="{66AE8277-5595-492C-8828-F52E80526EAA}"/>
              </a:ext>
            </a:extLst>
          </p:cNvPr>
          <p:cNvSpPr>
            <a:spLocks noGrp="1"/>
          </p:cNvSpPr>
          <p:nvPr>
            <p:ph type="pic" sz="quarter" idx="24" hasCustomPrompt="1"/>
          </p:nvPr>
        </p:nvSpPr>
        <p:spPr>
          <a:xfrm>
            <a:off x="377371" y="1550306"/>
            <a:ext cx="1776188" cy="1776188"/>
          </a:xfrm>
          <a:prstGeom prst="ellipse">
            <a:avLst/>
          </a:prstGeom>
          <a:solidFill>
            <a:schemeClr val="accent5"/>
          </a:solidFill>
        </p:spPr>
        <p:txBody>
          <a:bodyPr>
            <a:normAutofit/>
          </a:bodyPr>
          <a:lstStyle>
            <a:lvl1pPr algn="ctr">
              <a:defRPr sz="1400">
                <a:solidFill>
                  <a:schemeClr val="bg1"/>
                </a:solidFill>
              </a:defRPr>
            </a:lvl1pPr>
          </a:lstStyle>
          <a:p>
            <a:r>
              <a:rPr lang="en-US" dirty="0"/>
              <a:t>Insert picture</a:t>
            </a:r>
          </a:p>
        </p:txBody>
      </p:sp>
      <p:sp>
        <p:nvSpPr>
          <p:cNvPr id="25" name="Picture Placeholder 5">
            <a:extLst>
              <a:ext uri="{FF2B5EF4-FFF2-40B4-BE49-F238E27FC236}">
                <a16:creationId xmlns:a16="http://schemas.microsoft.com/office/drawing/2014/main" id="{86BCF1ED-1BB5-45F9-9AED-E9AE50804C5F}"/>
              </a:ext>
            </a:extLst>
          </p:cNvPr>
          <p:cNvSpPr>
            <a:spLocks noGrp="1"/>
          </p:cNvSpPr>
          <p:nvPr>
            <p:ph type="pic" sz="quarter" idx="25" hasCustomPrompt="1"/>
          </p:nvPr>
        </p:nvSpPr>
        <p:spPr>
          <a:xfrm>
            <a:off x="2312488" y="1550306"/>
            <a:ext cx="1776188" cy="1776188"/>
          </a:xfrm>
          <a:prstGeom prst="ellipse">
            <a:avLst/>
          </a:prstGeom>
          <a:solidFill>
            <a:schemeClr val="accent5"/>
          </a:solidFill>
        </p:spPr>
        <p:txBody>
          <a:bodyPr>
            <a:normAutofit/>
          </a:bodyPr>
          <a:lstStyle>
            <a:lvl1pPr algn="ctr">
              <a:defRPr sz="1400">
                <a:solidFill>
                  <a:schemeClr val="bg1"/>
                </a:solidFill>
              </a:defRPr>
            </a:lvl1pPr>
          </a:lstStyle>
          <a:p>
            <a:r>
              <a:rPr lang="en-US" dirty="0"/>
              <a:t>Insert picture</a:t>
            </a:r>
          </a:p>
        </p:txBody>
      </p:sp>
      <p:sp>
        <p:nvSpPr>
          <p:cNvPr id="26" name="Text Placeholder 7">
            <a:extLst>
              <a:ext uri="{FF2B5EF4-FFF2-40B4-BE49-F238E27FC236}">
                <a16:creationId xmlns:a16="http://schemas.microsoft.com/office/drawing/2014/main" id="{0CDC0955-A3A9-43DD-9951-19844A06706C}"/>
              </a:ext>
            </a:extLst>
          </p:cNvPr>
          <p:cNvSpPr>
            <a:spLocks noGrp="1"/>
          </p:cNvSpPr>
          <p:nvPr>
            <p:ph type="body" sz="quarter" idx="26" hasCustomPrompt="1"/>
          </p:nvPr>
        </p:nvSpPr>
        <p:spPr>
          <a:xfrm>
            <a:off x="362857" y="3543301"/>
            <a:ext cx="1716316" cy="495300"/>
          </a:xfrm>
        </p:spPr>
        <p:txBody>
          <a:bodyPr anchor="ctr" anchorCtr="0">
            <a:noAutofit/>
          </a:bodyPr>
          <a:lstStyle>
            <a:lvl1pPr algn="ctr">
              <a:defRPr sz="3200" b="1"/>
            </a:lvl1pPr>
            <a:lvl2pPr marL="0" indent="0">
              <a:buNone/>
              <a:defRPr/>
            </a:lvl2pPr>
          </a:lstStyle>
          <a:p>
            <a:pPr lvl="0"/>
            <a:r>
              <a:rPr lang="en-US" dirty="0"/>
              <a:t>xx</a:t>
            </a:r>
          </a:p>
        </p:txBody>
      </p:sp>
      <p:sp>
        <p:nvSpPr>
          <p:cNvPr id="27" name="Text Placeholder 7">
            <a:extLst>
              <a:ext uri="{FF2B5EF4-FFF2-40B4-BE49-F238E27FC236}">
                <a16:creationId xmlns:a16="http://schemas.microsoft.com/office/drawing/2014/main" id="{DCDCF11E-5E64-4A08-B1B8-32ACA1375DD9}"/>
              </a:ext>
            </a:extLst>
          </p:cNvPr>
          <p:cNvSpPr>
            <a:spLocks noGrp="1"/>
          </p:cNvSpPr>
          <p:nvPr>
            <p:ph type="body" sz="quarter" idx="27"/>
          </p:nvPr>
        </p:nvSpPr>
        <p:spPr>
          <a:xfrm>
            <a:off x="362857" y="4076700"/>
            <a:ext cx="1716316" cy="1536700"/>
          </a:xfrm>
        </p:spPr>
        <p:txBody>
          <a:bodyPr>
            <a:normAutofit/>
          </a:bodyPr>
          <a:lstStyle>
            <a:lvl1pPr algn="ctr">
              <a:defRPr sz="1200">
                <a:solidFill>
                  <a:schemeClr val="tx1"/>
                </a:solidFill>
              </a:defRPr>
            </a:lvl1pPr>
            <a:lvl2pPr marL="0" indent="0">
              <a:buNone/>
              <a:defRPr/>
            </a:lvl2pPr>
          </a:lstStyle>
          <a:p>
            <a:pPr lvl="0"/>
            <a:r>
              <a:rPr lang="en-US" dirty="0"/>
              <a:t>Edit Master text styles</a:t>
            </a:r>
          </a:p>
        </p:txBody>
      </p:sp>
      <p:sp>
        <p:nvSpPr>
          <p:cNvPr id="28" name="Text Placeholder 7">
            <a:extLst>
              <a:ext uri="{FF2B5EF4-FFF2-40B4-BE49-F238E27FC236}">
                <a16:creationId xmlns:a16="http://schemas.microsoft.com/office/drawing/2014/main" id="{C6394EB2-5726-4179-9895-C02ED638D6B1}"/>
              </a:ext>
            </a:extLst>
          </p:cNvPr>
          <p:cNvSpPr>
            <a:spLocks noGrp="1"/>
          </p:cNvSpPr>
          <p:nvPr>
            <p:ph type="body" sz="quarter" idx="28" hasCustomPrompt="1"/>
          </p:nvPr>
        </p:nvSpPr>
        <p:spPr>
          <a:xfrm>
            <a:off x="2297974" y="3543301"/>
            <a:ext cx="1716316" cy="495300"/>
          </a:xfrm>
        </p:spPr>
        <p:txBody>
          <a:bodyPr anchor="ctr" anchorCtr="0">
            <a:noAutofit/>
          </a:bodyPr>
          <a:lstStyle>
            <a:lvl1pPr algn="ctr">
              <a:defRPr sz="3200" b="1"/>
            </a:lvl1pPr>
            <a:lvl2pPr marL="0" indent="0">
              <a:buNone/>
              <a:defRPr/>
            </a:lvl2pPr>
          </a:lstStyle>
          <a:p>
            <a:pPr lvl="0"/>
            <a:r>
              <a:rPr lang="en-US" dirty="0"/>
              <a:t>xx</a:t>
            </a:r>
          </a:p>
        </p:txBody>
      </p:sp>
      <p:sp>
        <p:nvSpPr>
          <p:cNvPr id="29" name="Text Placeholder 7">
            <a:extLst>
              <a:ext uri="{FF2B5EF4-FFF2-40B4-BE49-F238E27FC236}">
                <a16:creationId xmlns:a16="http://schemas.microsoft.com/office/drawing/2014/main" id="{61C3530F-F85C-408F-88F3-9BC15F047891}"/>
              </a:ext>
            </a:extLst>
          </p:cNvPr>
          <p:cNvSpPr>
            <a:spLocks noGrp="1"/>
          </p:cNvSpPr>
          <p:nvPr>
            <p:ph type="body" sz="quarter" idx="29"/>
          </p:nvPr>
        </p:nvSpPr>
        <p:spPr>
          <a:xfrm>
            <a:off x="2297974" y="4076700"/>
            <a:ext cx="1716316" cy="1536700"/>
          </a:xfrm>
        </p:spPr>
        <p:txBody>
          <a:bodyPr>
            <a:normAutofit/>
          </a:bodyPr>
          <a:lstStyle>
            <a:lvl1pPr algn="ctr">
              <a:defRPr sz="1200">
                <a:solidFill>
                  <a:schemeClr val="tx1"/>
                </a:solidFill>
              </a:defRPr>
            </a:lvl1pPr>
            <a:lvl2pPr marL="0" indent="0">
              <a:buNone/>
              <a:defRPr/>
            </a:lvl2pPr>
          </a:lstStyle>
          <a:p>
            <a:pPr lvl="0"/>
            <a:r>
              <a:rPr lang="en-US" dirty="0"/>
              <a:t>Edit Master text styles</a:t>
            </a:r>
          </a:p>
        </p:txBody>
      </p:sp>
      <p:sp>
        <p:nvSpPr>
          <p:cNvPr id="4" name="Title 3">
            <a:extLst>
              <a:ext uri="{FF2B5EF4-FFF2-40B4-BE49-F238E27FC236}">
                <a16:creationId xmlns:a16="http://schemas.microsoft.com/office/drawing/2014/main" id="{85456241-9B28-4B94-B790-071DB1200AC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920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s with Inf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BD69B07-DC69-493A-A73A-E7C440B18F3D}"/>
              </a:ext>
            </a:extLst>
          </p:cNvPr>
          <p:cNvSpPr>
            <a:spLocks noGrp="1"/>
          </p:cNvSpPr>
          <p:nvPr>
            <p:ph type="pic" sz="quarter" idx="12" hasCustomPrompt="1"/>
          </p:nvPr>
        </p:nvSpPr>
        <p:spPr>
          <a:xfrm>
            <a:off x="6163485" y="1461410"/>
            <a:ext cx="2729050" cy="1776188"/>
          </a:xfrm>
          <a:prstGeom prst="rect">
            <a:avLst/>
          </a:prstGeom>
          <a:solidFill>
            <a:schemeClr val="accent5"/>
          </a:solidFill>
        </p:spPr>
        <p:txBody>
          <a:bodyPr>
            <a:normAutofit/>
          </a:bodyPr>
          <a:lstStyle>
            <a:lvl1pPr algn="ctr">
              <a:defRPr sz="1400">
                <a:solidFill>
                  <a:schemeClr val="bg1"/>
                </a:solidFill>
              </a:defRPr>
            </a:lvl1pPr>
          </a:lstStyle>
          <a:p>
            <a:r>
              <a:rPr lang="en-US" dirty="0"/>
              <a:t>Insert picture</a:t>
            </a:r>
          </a:p>
        </p:txBody>
      </p:sp>
      <p:sp>
        <p:nvSpPr>
          <p:cNvPr id="10" name="Picture Placeholder 5">
            <a:extLst>
              <a:ext uri="{FF2B5EF4-FFF2-40B4-BE49-F238E27FC236}">
                <a16:creationId xmlns:a16="http://schemas.microsoft.com/office/drawing/2014/main" id="{0559397E-B646-4489-80E6-9DDB86931F92}"/>
              </a:ext>
            </a:extLst>
          </p:cNvPr>
          <p:cNvSpPr>
            <a:spLocks noGrp="1"/>
          </p:cNvSpPr>
          <p:nvPr>
            <p:ph type="pic" sz="quarter" idx="13" hasCustomPrompt="1"/>
          </p:nvPr>
        </p:nvSpPr>
        <p:spPr>
          <a:xfrm>
            <a:off x="9042028" y="1461410"/>
            <a:ext cx="2729050" cy="1776188"/>
          </a:xfrm>
          <a:prstGeom prst="rect">
            <a:avLst/>
          </a:prstGeom>
          <a:solidFill>
            <a:schemeClr val="accent5"/>
          </a:solidFill>
        </p:spPr>
        <p:txBody>
          <a:bodyPr>
            <a:normAutofit/>
          </a:bodyPr>
          <a:lstStyle>
            <a:lvl1pPr algn="ctr">
              <a:defRPr sz="1400">
                <a:solidFill>
                  <a:schemeClr val="bg1"/>
                </a:solidFill>
              </a:defRPr>
            </a:lvl1pPr>
          </a:lstStyle>
          <a:p>
            <a:r>
              <a:rPr lang="en-US" dirty="0"/>
              <a:t>Insert picture</a:t>
            </a:r>
          </a:p>
        </p:txBody>
      </p:sp>
      <p:sp>
        <p:nvSpPr>
          <p:cNvPr id="8" name="Text Placeholder 7">
            <a:extLst>
              <a:ext uri="{FF2B5EF4-FFF2-40B4-BE49-F238E27FC236}">
                <a16:creationId xmlns:a16="http://schemas.microsoft.com/office/drawing/2014/main" id="{0269BE9B-2727-4428-9E8D-C0838BFED615}"/>
              </a:ext>
            </a:extLst>
          </p:cNvPr>
          <p:cNvSpPr>
            <a:spLocks noGrp="1"/>
          </p:cNvSpPr>
          <p:nvPr>
            <p:ph type="body" sz="quarter" idx="16" hasCustomPrompt="1"/>
          </p:nvPr>
        </p:nvSpPr>
        <p:spPr>
          <a:xfrm>
            <a:off x="6163485" y="3312886"/>
            <a:ext cx="2729050" cy="796473"/>
          </a:xfrm>
        </p:spPr>
        <p:txBody>
          <a:bodyPr anchor="b" anchorCtr="0">
            <a:noAutofit/>
          </a:bodyPr>
          <a:lstStyle>
            <a:lvl1pPr algn="l">
              <a:defRPr sz="2000" b="1"/>
            </a:lvl1pPr>
            <a:lvl2pPr marL="0" indent="0">
              <a:buNone/>
              <a:defRPr/>
            </a:lvl2pPr>
          </a:lstStyle>
          <a:p>
            <a:pPr lvl="0"/>
            <a:r>
              <a:rPr lang="en-US" dirty="0"/>
              <a:t>Lorem ipsum</a:t>
            </a:r>
          </a:p>
        </p:txBody>
      </p:sp>
      <p:sp>
        <p:nvSpPr>
          <p:cNvPr id="17" name="Text Placeholder 7">
            <a:extLst>
              <a:ext uri="{FF2B5EF4-FFF2-40B4-BE49-F238E27FC236}">
                <a16:creationId xmlns:a16="http://schemas.microsoft.com/office/drawing/2014/main" id="{B87E9F68-140A-4F86-81B8-8D24279D83FE}"/>
              </a:ext>
            </a:extLst>
          </p:cNvPr>
          <p:cNvSpPr>
            <a:spLocks noGrp="1"/>
          </p:cNvSpPr>
          <p:nvPr>
            <p:ph type="body" sz="quarter" idx="17"/>
          </p:nvPr>
        </p:nvSpPr>
        <p:spPr>
          <a:xfrm>
            <a:off x="6163485" y="4147458"/>
            <a:ext cx="2729050" cy="1536700"/>
          </a:xfrm>
        </p:spPr>
        <p:txBody>
          <a:bodyPr>
            <a:normAutofit/>
          </a:bodyPr>
          <a:lstStyle>
            <a:lvl1pPr algn="just">
              <a:defRPr sz="1200">
                <a:solidFill>
                  <a:schemeClr val="tx1"/>
                </a:solidFill>
              </a:defRPr>
            </a:lvl1pPr>
            <a:lvl2pPr marL="0" indent="0">
              <a:buNone/>
              <a:defRPr/>
            </a:lvl2pPr>
          </a:lstStyle>
          <a:p>
            <a:pPr lvl="0"/>
            <a:r>
              <a:rPr lang="en-US" dirty="0"/>
              <a:t>Edit Master text styles</a:t>
            </a:r>
          </a:p>
        </p:txBody>
      </p:sp>
      <p:sp>
        <p:nvSpPr>
          <p:cNvPr id="18" name="Text Placeholder 7">
            <a:extLst>
              <a:ext uri="{FF2B5EF4-FFF2-40B4-BE49-F238E27FC236}">
                <a16:creationId xmlns:a16="http://schemas.microsoft.com/office/drawing/2014/main" id="{0D8DBDE5-E7F0-4221-B090-D6859321A131}"/>
              </a:ext>
            </a:extLst>
          </p:cNvPr>
          <p:cNvSpPr>
            <a:spLocks noGrp="1"/>
          </p:cNvSpPr>
          <p:nvPr>
            <p:ph type="body" sz="quarter" idx="18" hasCustomPrompt="1"/>
          </p:nvPr>
        </p:nvSpPr>
        <p:spPr>
          <a:xfrm>
            <a:off x="9042028" y="3312886"/>
            <a:ext cx="2729050" cy="796473"/>
          </a:xfrm>
        </p:spPr>
        <p:txBody>
          <a:bodyPr anchor="b" anchorCtr="0">
            <a:noAutofit/>
          </a:bodyPr>
          <a:lstStyle>
            <a:lvl1pPr algn="l">
              <a:defRPr sz="2000" b="1"/>
            </a:lvl1pPr>
            <a:lvl2pPr marL="0" indent="0">
              <a:buNone/>
              <a:defRPr/>
            </a:lvl2pPr>
          </a:lstStyle>
          <a:p>
            <a:pPr lvl="0"/>
            <a:r>
              <a:rPr lang="en-US" dirty="0"/>
              <a:t>Lorem ipsum</a:t>
            </a:r>
          </a:p>
        </p:txBody>
      </p:sp>
      <p:sp>
        <p:nvSpPr>
          <p:cNvPr id="19" name="Text Placeholder 7">
            <a:extLst>
              <a:ext uri="{FF2B5EF4-FFF2-40B4-BE49-F238E27FC236}">
                <a16:creationId xmlns:a16="http://schemas.microsoft.com/office/drawing/2014/main" id="{C5EA39BB-C476-4D2B-B999-164D9A1FE16D}"/>
              </a:ext>
            </a:extLst>
          </p:cNvPr>
          <p:cNvSpPr>
            <a:spLocks noGrp="1"/>
          </p:cNvSpPr>
          <p:nvPr>
            <p:ph type="body" sz="quarter" idx="19"/>
          </p:nvPr>
        </p:nvSpPr>
        <p:spPr>
          <a:xfrm>
            <a:off x="9042028" y="4147458"/>
            <a:ext cx="2729050" cy="1536700"/>
          </a:xfrm>
        </p:spPr>
        <p:txBody>
          <a:bodyPr>
            <a:normAutofit/>
          </a:bodyPr>
          <a:lstStyle>
            <a:lvl1pPr algn="just">
              <a:defRPr sz="1200">
                <a:solidFill>
                  <a:schemeClr val="tx1"/>
                </a:solidFill>
              </a:defRPr>
            </a:lvl1pPr>
            <a:lvl2pPr marL="0" indent="0">
              <a:buNone/>
              <a:defRPr/>
            </a:lvl2pPr>
          </a:lstStyle>
          <a:p>
            <a:pPr lvl="0"/>
            <a:r>
              <a:rPr lang="en-US" dirty="0"/>
              <a:t>Edit Master text styles</a:t>
            </a:r>
          </a:p>
        </p:txBody>
      </p:sp>
      <p:sp>
        <p:nvSpPr>
          <p:cNvPr id="24" name="Picture Placeholder 5">
            <a:extLst>
              <a:ext uri="{FF2B5EF4-FFF2-40B4-BE49-F238E27FC236}">
                <a16:creationId xmlns:a16="http://schemas.microsoft.com/office/drawing/2014/main" id="{66AE8277-5595-492C-8828-F52E80526EAA}"/>
              </a:ext>
            </a:extLst>
          </p:cNvPr>
          <p:cNvSpPr>
            <a:spLocks noGrp="1"/>
          </p:cNvSpPr>
          <p:nvPr>
            <p:ph type="pic" sz="quarter" idx="24" hasCustomPrompt="1"/>
          </p:nvPr>
        </p:nvSpPr>
        <p:spPr>
          <a:xfrm>
            <a:off x="406399" y="1461410"/>
            <a:ext cx="2729050" cy="1776188"/>
          </a:xfrm>
          <a:prstGeom prst="rect">
            <a:avLst/>
          </a:prstGeom>
          <a:solidFill>
            <a:schemeClr val="accent5"/>
          </a:solidFill>
        </p:spPr>
        <p:txBody>
          <a:bodyPr>
            <a:normAutofit/>
          </a:bodyPr>
          <a:lstStyle>
            <a:lvl1pPr algn="ctr">
              <a:defRPr sz="1400">
                <a:solidFill>
                  <a:schemeClr val="bg1"/>
                </a:solidFill>
              </a:defRPr>
            </a:lvl1pPr>
          </a:lstStyle>
          <a:p>
            <a:r>
              <a:rPr lang="en-US" dirty="0"/>
              <a:t>Insert picture</a:t>
            </a:r>
          </a:p>
        </p:txBody>
      </p:sp>
      <p:sp>
        <p:nvSpPr>
          <p:cNvPr id="25" name="Picture Placeholder 5">
            <a:extLst>
              <a:ext uri="{FF2B5EF4-FFF2-40B4-BE49-F238E27FC236}">
                <a16:creationId xmlns:a16="http://schemas.microsoft.com/office/drawing/2014/main" id="{86BCF1ED-1BB5-45F9-9AED-E9AE50804C5F}"/>
              </a:ext>
            </a:extLst>
          </p:cNvPr>
          <p:cNvSpPr>
            <a:spLocks noGrp="1"/>
          </p:cNvSpPr>
          <p:nvPr>
            <p:ph type="pic" sz="quarter" idx="25" hasCustomPrompt="1"/>
          </p:nvPr>
        </p:nvSpPr>
        <p:spPr>
          <a:xfrm>
            <a:off x="3284942" y="1461410"/>
            <a:ext cx="2729050" cy="1776188"/>
          </a:xfrm>
          <a:prstGeom prst="rect">
            <a:avLst/>
          </a:prstGeom>
          <a:solidFill>
            <a:schemeClr val="accent5"/>
          </a:solidFill>
        </p:spPr>
        <p:txBody>
          <a:bodyPr>
            <a:normAutofit/>
          </a:bodyPr>
          <a:lstStyle>
            <a:lvl1pPr algn="ctr">
              <a:defRPr sz="1400">
                <a:solidFill>
                  <a:schemeClr val="bg1"/>
                </a:solidFill>
              </a:defRPr>
            </a:lvl1pPr>
          </a:lstStyle>
          <a:p>
            <a:r>
              <a:rPr lang="en-US" dirty="0"/>
              <a:t>Insert picture</a:t>
            </a:r>
          </a:p>
        </p:txBody>
      </p:sp>
      <p:sp>
        <p:nvSpPr>
          <p:cNvPr id="26" name="Text Placeholder 7">
            <a:extLst>
              <a:ext uri="{FF2B5EF4-FFF2-40B4-BE49-F238E27FC236}">
                <a16:creationId xmlns:a16="http://schemas.microsoft.com/office/drawing/2014/main" id="{0CDC0955-A3A9-43DD-9951-19844A06706C}"/>
              </a:ext>
            </a:extLst>
          </p:cNvPr>
          <p:cNvSpPr>
            <a:spLocks noGrp="1"/>
          </p:cNvSpPr>
          <p:nvPr>
            <p:ph type="body" sz="quarter" idx="26" hasCustomPrompt="1"/>
          </p:nvPr>
        </p:nvSpPr>
        <p:spPr>
          <a:xfrm>
            <a:off x="406399" y="3312886"/>
            <a:ext cx="2729050" cy="796473"/>
          </a:xfrm>
          <a:prstGeom prst="rect">
            <a:avLst/>
          </a:prstGeom>
        </p:spPr>
        <p:txBody>
          <a:bodyPr anchor="b" anchorCtr="0">
            <a:noAutofit/>
          </a:bodyPr>
          <a:lstStyle>
            <a:lvl1pPr algn="l">
              <a:defRPr sz="2000" b="1"/>
            </a:lvl1pPr>
            <a:lvl2pPr marL="0" indent="0">
              <a:buNone/>
              <a:defRPr/>
            </a:lvl2pPr>
          </a:lstStyle>
          <a:p>
            <a:pPr lvl="0"/>
            <a:r>
              <a:rPr lang="en-US" dirty="0"/>
              <a:t>Lorem ipsum</a:t>
            </a:r>
          </a:p>
        </p:txBody>
      </p:sp>
      <p:sp>
        <p:nvSpPr>
          <p:cNvPr id="27" name="Text Placeholder 7">
            <a:extLst>
              <a:ext uri="{FF2B5EF4-FFF2-40B4-BE49-F238E27FC236}">
                <a16:creationId xmlns:a16="http://schemas.microsoft.com/office/drawing/2014/main" id="{DCDCF11E-5E64-4A08-B1B8-32ACA1375DD9}"/>
              </a:ext>
            </a:extLst>
          </p:cNvPr>
          <p:cNvSpPr>
            <a:spLocks noGrp="1"/>
          </p:cNvSpPr>
          <p:nvPr>
            <p:ph type="body" sz="quarter" idx="27"/>
          </p:nvPr>
        </p:nvSpPr>
        <p:spPr>
          <a:xfrm>
            <a:off x="406399" y="4147458"/>
            <a:ext cx="2729050" cy="1536700"/>
          </a:xfrm>
        </p:spPr>
        <p:txBody>
          <a:bodyPr>
            <a:normAutofit/>
          </a:bodyPr>
          <a:lstStyle>
            <a:lvl1pPr algn="just">
              <a:defRPr sz="1200">
                <a:solidFill>
                  <a:schemeClr val="tx1"/>
                </a:solidFill>
              </a:defRPr>
            </a:lvl1pPr>
            <a:lvl2pPr marL="0" indent="0">
              <a:buNone/>
              <a:defRPr/>
            </a:lvl2pPr>
          </a:lstStyle>
          <a:p>
            <a:pPr lvl="0"/>
            <a:r>
              <a:rPr lang="en-US" dirty="0"/>
              <a:t>Edit Master text styles</a:t>
            </a:r>
          </a:p>
        </p:txBody>
      </p:sp>
      <p:sp>
        <p:nvSpPr>
          <p:cNvPr id="28" name="Text Placeholder 7">
            <a:extLst>
              <a:ext uri="{FF2B5EF4-FFF2-40B4-BE49-F238E27FC236}">
                <a16:creationId xmlns:a16="http://schemas.microsoft.com/office/drawing/2014/main" id="{C6394EB2-5726-4179-9895-C02ED638D6B1}"/>
              </a:ext>
            </a:extLst>
          </p:cNvPr>
          <p:cNvSpPr>
            <a:spLocks noGrp="1"/>
          </p:cNvSpPr>
          <p:nvPr>
            <p:ph type="body" sz="quarter" idx="28" hasCustomPrompt="1"/>
          </p:nvPr>
        </p:nvSpPr>
        <p:spPr>
          <a:xfrm>
            <a:off x="3284942" y="3312886"/>
            <a:ext cx="2729050" cy="796473"/>
          </a:xfrm>
        </p:spPr>
        <p:txBody>
          <a:bodyPr anchor="b" anchorCtr="0">
            <a:noAutofit/>
          </a:bodyPr>
          <a:lstStyle>
            <a:lvl1pPr algn="l">
              <a:defRPr sz="2000" b="1"/>
            </a:lvl1pPr>
            <a:lvl2pPr marL="0" indent="0">
              <a:buNone/>
              <a:defRPr/>
            </a:lvl2pPr>
          </a:lstStyle>
          <a:p>
            <a:pPr lvl="0"/>
            <a:r>
              <a:rPr lang="en-US" dirty="0"/>
              <a:t>Lorem ipsum</a:t>
            </a:r>
          </a:p>
        </p:txBody>
      </p:sp>
      <p:sp>
        <p:nvSpPr>
          <p:cNvPr id="29" name="Text Placeholder 7">
            <a:extLst>
              <a:ext uri="{FF2B5EF4-FFF2-40B4-BE49-F238E27FC236}">
                <a16:creationId xmlns:a16="http://schemas.microsoft.com/office/drawing/2014/main" id="{61C3530F-F85C-408F-88F3-9BC15F047891}"/>
              </a:ext>
            </a:extLst>
          </p:cNvPr>
          <p:cNvSpPr>
            <a:spLocks noGrp="1"/>
          </p:cNvSpPr>
          <p:nvPr>
            <p:ph type="body" sz="quarter" idx="29"/>
          </p:nvPr>
        </p:nvSpPr>
        <p:spPr>
          <a:xfrm>
            <a:off x="3284942" y="4147458"/>
            <a:ext cx="2729050" cy="1536700"/>
          </a:xfrm>
        </p:spPr>
        <p:txBody>
          <a:bodyPr>
            <a:normAutofit/>
          </a:bodyPr>
          <a:lstStyle>
            <a:lvl1pPr algn="just">
              <a:defRPr sz="1200">
                <a:solidFill>
                  <a:schemeClr val="tx1"/>
                </a:solidFill>
              </a:defRPr>
            </a:lvl1pPr>
            <a:lvl2pPr marL="0" indent="0">
              <a:buNone/>
              <a:defRPr/>
            </a:lvl2pPr>
          </a:lstStyle>
          <a:p>
            <a:pPr lvl="0"/>
            <a:r>
              <a:rPr lang="en-US" dirty="0"/>
              <a:t>Edit Master text styles</a:t>
            </a:r>
          </a:p>
        </p:txBody>
      </p:sp>
      <p:sp>
        <p:nvSpPr>
          <p:cNvPr id="3" name="Title 2">
            <a:extLst>
              <a:ext uri="{FF2B5EF4-FFF2-40B4-BE49-F238E27FC236}">
                <a16:creationId xmlns:a16="http://schemas.microsoft.com/office/drawing/2014/main" id="{79385209-BFF5-4DC9-A0C6-9EA4523E511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0956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bleed 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F9554DAF-6AB7-4E6F-996B-D42F4A369715}"/>
              </a:ext>
            </a:extLst>
          </p:cNvPr>
          <p:cNvSpPr>
            <a:spLocks noGrp="1"/>
          </p:cNvSpPr>
          <p:nvPr>
            <p:ph type="media" sz="quarter" idx="10" hasCustomPrompt="1"/>
          </p:nvPr>
        </p:nvSpPr>
        <p:spPr>
          <a:xfrm>
            <a:off x="0" y="0"/>
            <a:ext cx="12192000" cy="6858000"/>
          </a:xfrm>
          <a:solidFill>
            <a:schemeClr val="accent5"/>
          </a:solidFill>
        </p:spPr>
        <p:txBody>
          <a:bodyPr/>
          <a:lstStyle>
            <a:lvl1pPr>
              <a:defRPr>
                <a:solidFill>
                  <a:schemeClr val="bg1"/>
                </a:solidFill>
              </a:defRPr>
            </a:lvl1pPr>
          </a:lstStyle>
          <a:p>
            <a:r>
              <a:rPr lang="en-US" dirty="0"/>
              <a:t>Click icon to insert video</a:t>
            </a:r>
            <a:endParaRPr lang="en-GB" dirty="0"/>
          </a:p>
        </p:txBody>
      </p:sp>
    </p:spTree>
    <p:extLst>
      <p:ext uri="{BB962C8B-B14F-4D97-AF65-F5344CB8AC3E}">
        <p14:creationId xmlns:p14="http://schemas.microsoft.com/office/powerpoint/2010/main" val="204254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yled Corporate Plate">
    <p:spTree>
      <p:nvGrpSpPr>
        <p:cNvPr id="1" name=""/>
        <p:cNvGrpSpPr/>
        <p:nvPr/>
      </p:nvGrpSpPr>
      <p:grpSpPr>
        <a:xfrm>
          <a:off x="0" y="0"/>
          <a:ext cx="0" cy="0"/>
          <a:chOff x="0" y="0"/>
          <a:chExt cx="0" cy="0"/>
        </a:xfrm>
      </p:grpSpPr>
      <p:pic>
        <p:nvPicPr>
          <p:cNvPr id="3" name="Picture 2" descr="A picture containing text, table, indoor, board&#10;&#10;Description automatically generated">
            <a:extLst>
              <a:ext uri="{FF2B5EF4-FFF2-40B4-BE49-F238E27FC236}">
                <a16:creationId xmlns:a16="http://schemas.microsoft.com/office/drawing/2014/main" id="{33BD81BF-92F6-4571-8286-BA13F5C20F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5788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 4x Graph ">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95281111-5D40-4436-B576-7439FE6A5FC4}"/>
              </a:ext>
            </a:extLst>
          </p:cNvPr>
          <p:cNvSpPr>
            <a:spLocks noGrp="1"/>
          </p:cNvSpPr>
          <p:nvPr>
            <p:ph type="chart" sz="quarter" idx="12"/>
          </p:nvPr>
        </p:nvSpPr>
        <p:spPr>
          <a:xfrm>
            <a:off x="1832177" y="1468876"/>
            <a:ext cx="4038195" cy="2231417"/>
          </a:xfrm>
        </p:spPr>
        <p:txBody>
          <a:bodyPr/>
          <a:lstStyle/>
          <a:p>
            <a:endParaRPr lang="en-US" dirty="0"/>
          </a:p>
        </p:txBody>
      </p:sp>
      <p:sp>
        <p:nvSpPr>
          <p:cNvPr id="9" name="Chart Placeholder 7">
            <a:extLst>
              <a:ext uri="{FF2B5EF4-FFF2-40B4-BE49-F238E27FC236}">
                <a16:creationId xmlns:a16="http://schemas.microsoft.com/office/drawing/2014/main" id="{7DA0A63B-3470-44AC-9081-6E461D087927}"/>
              </a:ext>
            </a:extLst>
          </p:cNvPr>
          <p:cNvSpPr>
            <a:spLocks noGrp="1"/>
          </p:cNvSpPr>
          <p:nvPr>
            <p:ph type="chart" sz="quarter" idx="13"/>
          </p:nvPr>
        </p:nvSpPr>
        <p:spPr>
          <a:xfrm>
            <a:off x="1832177" y="3979153"/>
            <a:ext cx="4038195" cy="2231417"/>
          </a:xfrm>
        </p:spPr>
        <p:txBody>
          <a:bodyPr/>
          <a:lstStyle/>
          <a:p>
            <a:endParaRPr lang="en-US"/>
          </a:p>
        </p:txBody>
      </p:sp>
      <p:sp>
        <p:nvSpPr>
          <p:cNvPr id="10" name="Chart Placeholder 7">
            <a:extLst>
              <a:ext uri="{FF2B5EF4-FFF2-40B4-BE49-F238E27FC236}">
                <a16:creationId xmlns:a16="http://schemas.microsoft.com/office/drawing/2014/main" id="{C668B50D-8E1D-421D-A0B2-9C22B6041B42}"/>
              </a:ext>
            </a:extLst>
          </p:cNvPr>
          <p:cNvSpPr>
            <a:spLocks noGrp="1"/>
          </p:cNvSpPr>
          <p:nvPr>
            <p:ph type="chart" sz="quarter" idx="14"/>
          </p:nvPr>
        </p:nvSpPr>
        <p:spPr>
          <a:xfrm>
            <a:off x="6096000" y="1468876"/>
            <a:ext cx="4038195" cy="2231417"/>
          </a:xfrm>
        </p:spPr>
        <p:txBody>
          <a:bodyPr/>
          <a:lstStyle/>
          <a:p>
            <a:endParaRPr lang="en-US"/>
          </a:p>
        </p:txBody>
      </p:sp>
      <p:sp>
        <p:nvSpPr>
          <p:cNvPr id="11" name="Chart Placeholder 7">
            <a:extLst>
              <a:ext uri="{FF2B5EF4-FFF2-40B4-BE49-F238E27FC236}">
                <a16:creationId xmlns:a16="http://schemas.microsoft.com/office/drawing/2014/main" id="{BC8C4529-4FA7-4CF1-8199-2A827857F33F}"/>
              </a:ext>
            </a:extLst>
          </p:cNvPr>
          <p:cNvSpPr>
            <a:spLocks noGrp="1"/>
          </p:cNvSpPr>
          <p:nvPr>
            <p:ph type="chart" sz="quarter" idx="15"/>
          </p:nvPr>
        </p:nvSpPr>
        <p:spPr>
          <a:xfrm>
            <a:off x="6096000" y="3979153"/>
            <a:ext cx="4038195" cy="2231417"/>
          </a:xfrm>
        </p:spPr>
        <p:txBody>
          <a:bodyPr/>
          <a:lstStyle/>
          <a:p>
            <a:endParaRPr lang="en-US" dirty="0"/>
          </a:p>
        </p:txBody>
      </p:sp>
      <p:sp>
        <p:nvSpPr>
          <p:cNvPr id="3" name="Title 2">
            <a:extLst>
              <a:ext uri="{FF2B5EF4-FFF2-40B4-BE49-F238E27FC236}">
                <a16:creationId xmlns:a16="http://schemas.microsoft.com/office/drawing/2014/main" id="{62FD96C8-0A09-4BCB-B71F-75155161B2C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7249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1A7803-250E-4F5B-B139-E668DCFAB677}"/>
              </a:ext>
            </a:extLst>
          </p:cNvPr>
          <p:cNvSpPr>
            <a:spLocks noGrp="1"/>
          </p:cNvSpPr>
          <p:nvPr>
            <p:ph sz="half" idx="1"/>
          </p:nvPr>
        </p:nvSpPr>
        <p:spPr>
          <a:xfrm>
            <a:off x="838200" y="1825625"/>
            <a:ext cx="5181600" cy="3883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07F56D-DB04-4585-A5C3-A6D153D5D17F}"/>
              </a:ext>
            </a:extLst>
          </p:cNvPr>
          <p:cNvSpPr>
            <a:spLocks noGrp="1"/>
          </p:cNvSpPr>
          <p:nvPr>
            <p:ph sz="half" idx="2"/>
          </p:nvPr>
        </p:nvSpPr>
        <p:spPr>
          <a:xfrm>
            <a:off x="6172200" y="1825625"/>
            <a:ext cx="5181600" cy="3883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E6DD6DBA-D932-47DF-B92D-445A8C184B9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22423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683B29-39C9-4ED9-BF9E-87CE8D7599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7A15ED-48B7-482A-B2A4-518625D09F20}"/>
              </a:ext>
            </a:extLst>
          </p:cNvPr>
          <p:cNvSpPr>
            <a:spLocks noGrp="1"/>
          </p:cNvSpPr>
          <p:nvPr>
            <p:ph sz="half" idx="2"/>
          </p:nvPr>
        </p:nvSpPr>
        <p:spPr>
          <a:xfrm>
            <a:off x="839788" y="2505075"/>
            <a:ext cx="5157787" cy="3159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62187C-CAA4-481F-AB17-63584F1537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37F03B-4FEB-4F37-8AD0-4CF73D87E302}"/>
              </a:ext>
            </a:extLst>
          </p:cNvPr>
          <p:cNvSpPr>
            <a:spLocks noGrp="1"/>
          </p:cNvSpPr>
          <p:nvPr>
            <p:ph sz="quarter" idx="4"/>
          </p:nvPr>
        </p:nvSpPr>
        <p:spPr>
          <a:xfrm>
            <a:off x="6172200" y="2505075"/>
            <a:ext cx="5183188" cy="3159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A29DA1B2-0789-4276-818E-A5DE749A8A0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42212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 Thank you">
    <p:spTree>
      <p:nvGrpSpPr>
        <p:cNvPr id="1" name=""/>
        <p:cNvGrpSpPr/>
        <p:nvPr/>
      </p:nvGrpSpPr>
      <p:grpSpPr>
        <a:xfrm>
          <a:off x="0" y="0"/>
          <a:ext cx="0" cy="0"/>
          <a:chOff x="0" y="0"/>
          <a:chExt cx="0" cy="0"/>
        </a:xfrm>
      </p:grpSpPr>
      <p:pic>
        <p:nvPicPr>
          <p:cNvPr id="4" name="Picture 3" descr="A plate of food on a wooden table&#10;&#10;Description automatically generated">
            <a:extLst>
              <a:ext uri="{FF2B5EF4-FFF2-40B4-BE49-F238E27FC236}">
                <a16:creationId xmlns:a16="http://schemas.microsoft.com/office/drawing/2014/main" id="{3130C6DB-39EF-4FCC-AC01-B31BC20633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09" t="9494" b="14533"/>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00FD121-7097-416A-9434-F3D709BAED0D}"/>
              </a:ext>
            </a:extLst>
          </p:cNvPr>
          <p:cNvSpPr/>
          <p:nvPr userDrawn="1"/>
        </p:nvSpPr>
        <p:spPr>
          <a:xfrm>
            <a:off x="0" y="1488282"/>
            <a:ext cx="12192000" cy="165576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 Placeholder 22">
            <a:extLst>
              <a:ext uri="{FF2B5EF4-FFF2-40B4-BE49-F238E27FC236}">
                <a16:creationId xmlns:a16="http://schemas.microsoft.com/office/drawing/2014/main" id="{695B8E15-867F-491B-8700-300551A60B9D}"/>
              </a:ext>
            </a:extLst>
          </p:cNvPr>
          <p:cNvSpPr>
            <a:spLocks noGrp="1"/>
          </p:cNvSpPr>
          <p:nvPr>
            <p:ph type="body" sz="quarter" idx="15" hasCustomPrompt="1"/>
          </p:nvPr>
        </p:nvSpPr>
        <p:spPr>
          <a:xfrm>
            <a:off x="284163" y="1739900"/>
            <a:ext cx="8493125" cy="1219200"/>
          </a:xfrm>
        </p:spPr>
        <p:txBody>
          <a:bodyPr anchor="ctr">
            <a:noAutofit/>
          </a:bodyPr>
          <a:lstStyle>
            <a:lvl1pPr>
              <a:defRPr sz="5400" b="1">
                <a:solidFill>
                  <a:schemeClr val="bg1"/>
                </a:solidFill>
                <a:latin typeface="+mj-lt"/>
              </a:defRPr>
            </a:lvl1pPr>
          </a:lstStyle>
          <a:p>
            <a:pPr lvl="0"/>
            <a:r>
              <a:rPr lang="en-US" dirty="0"/>
              <a:t>Thank you</a:t>
            </a:r>
          </a:p>
        </p:txBody>
      </p:sp>
      <p:pic>
        <p:nvPicPr>
          <p:cNvPr id="6" name="Picture 5" descr="A close up of a sign&#10;&#10;Description automatically generated">
            <a:extLst>
              <a:ext uri="{FF2B5EF4-FFF2-40B4-BE49-F238E27FC236}">
                <a16:creationId xmlns:a16="http://schemas.microsoft.com/office/drawing/2014/main" id="{C3FD0F70-9554-451F-813A-4F8DAA1AFD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3530" y="1621651"/>
            <a:ext cx="3368502" cy="1443934"/>
          </a:xfrm>
          <a:prstGeom prst="rect">
            <a:avLst/>
          </a:prstGeom>
        </p:spPr>
      </p:pic>
    </p:spTree>
    <p:extLst>
      <p:ext uri="{BB962C8B-B14F-4D97-AF65-F5344CB8AC3E}">
        <p14:creationId xmlns:p14="http://schemas.microsoft.com/office/powerpoint/2010/main" val="3924382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 Customers">
    <p:spTree>
      <p:nvGrpSpPr>
        <p:cNvPr id="1" name=""/>
        <p:cNvGrpSpPr/>
        <p:nvPr/>
      </p:nvGrpSpPr>
      <p:grpSpPr>
        <a:xfrm>
          <a:off x="0" y="0"/>
          <a:ext cx="0" cy="0"/>
          <a:chOff x="0" y="0"/>
          <a:chExt cx="0" cy="0"/>
        </a:xfrm>
      </p:grpSpPr>
      <p:pic>
        <p:nvPicPr>
          <p:cNvPr id="9" name="Picture 8" descr="A person looking at the camera&#10;&#10;Description automatically generated">
            <a:extLst>
              <a:ext uri="{FF2B5EF4-FFF2-40B4-BE49-F238E27FC236}">
                <a16:creationId xmlns:a16="http://schemas.microsoft.com/office/drawing/2014/main" id="{F9EA0558-4629-4878-82B0-ED7350E20EE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71" b="20236"/>
          <a:stretch/>
        </p:blipFill>
        <p:spPr>
          <a:xfrm>
            <a:off x="-38101" y="-1"/>
            <a:ext cx="12230101" cy="6858001"/>
          </a:xfrm>
          <a:prstGeom prst="rect">
            <a:avLst/>
          </a:prstGeom>
        </p:spPr>
      </p:pic>
      <p:sp>
        <p:nvSpPr>
          <p:cNvPr id="12" name="Rectangle 11">
            <a:extLst>
              <a:ext uri="{FF2B5EF4-FFF2-40B4-BE49-F238E27FC236}">
                <a16:creationId xmlns:a16="http://schemas.microsoft.com/office/drawing/2014/main" id="{C00FD121-7097-416A-9434-F3D709BAED0D}"/>
              </a:ext>
            </a:extLst>
          </p:cNvPr>
          <p:cNvSpPr/>
          <p:nvPr userDrawn="1"/>
        </p:nvSpPr>
        <p:spPr>
          <a:xfrm>
            <a:off x="-38102" y="1521619"/>
            <a:ext cx="12230101" cy="165576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 Placeholder 22">
            <a:extLst>
              <a:ext uri="{FF2B5EF4-FFF2-40B4-BE49-F238E27FC236}">
                <a16:creationId xmlns:a16="http://schemas.microsoft.com/office/drawing/2014/main" id="{695B8E15-867F-491B-8700-300551A60B9D}"/>
              </a:ext>
            </a:extLst>
          </p:cNvPr>
          <p:cNvSpPr>
            <a:spLocks noGrp="1"/>
          </p:cNvSpPr>
          <p:nvPr>
            <p:ph type="body" sz="quarter" idx="15" hasCustomPrompt="1"/>
          </p:nvPr>
        </p:nvSpPr>
        <p:spPr>
          <a:xfrm>
            <a:off x="284164" y="1739900"/>
            <a:ext cx="8033360" cy="1219200"/>
          </a:xfrm>
        </p:spPr>
        <p:txBody>
          <a:bodyPr anchor="ctr">
            <a:noAutofit/>
          </a:bodyPr>
          <a:lstStyle>
            <a:lvl1pPr>
              <a:defRPr sz="5400" b="1">
                <a:solidFill>
                  <a:schemeClr val="bg1"/>
                </a:solidFill>
              </a:defRPr>
            </a:lvl1pPr>
          </a:lstStyle>
          <a:p>
            <a:pPr lvl="0"/>
            <a:r>
              <a:rPr lang="en-US" dirty="0"/>
              <a:t>Insert presentation title</a:t>
            </a:r>
          </a:p>
        </p:txBody>
      </p:sp>
      <p:sp>
        <p:nvSpPr>
          <p:cNvPr id="6" name="Text Placeholder 5">
            <a:extLst>
              <a:ext uri="{FF2B5EF4-FFF2-40B4-BE49-F238E27FC236}">
                <a16:creationId xmlns:a16="http://schemas.microsoft.com/office/drawing/2014/main" id="{8A6F4B90-3FAB-4CB7-B8E0-BC5EF702A84F}"/>
              </a:ext>
            </a:extLst>
          </p:cNvPr>
          <p:cNvSpPr>
            <a:spLocks noGrp="1"/>
          </p:cNvSpPr>
          <p:nvPr>
            <p:ph type="body" sz="quarter" idx="16" hasCustomPrompt="1"/>
          </p:nvPr>
        </p:nvSpPr>
        <p:spPr>
          <a:xfrm>
            <a:off x="284163" y="5541169"/>
            <a:ext cx="3411538" cy="546100"/>
          </a:xfrm>
        </p:spPr>
        <p:txBody>
          <a:bodyPr>
            <a:normAutofit/>
          </a:bodyPr>
          <a:lstStyle>
            <a:lvl1pPr>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presenter name here</a:t>
            </a:r>
          </a:p>
        </p:txBody>
      </p:sp>
      <p:sp>
        <p:nvSpPr>
          <p:cNvPr id="14" name="Text Placeholder 5">
            <a:extLst>
              <a:ext uri="{FF2B5EF4-FFF2-40B4-BE49-F238E27FC236}">
                <a16:creationId xmlns:a16="http://schemas.microsoft.com/office/drawing/2014/main" id="{6C6050F9-758D-4DB7-BE22-BB67B2B69F16}"/>
              </a:ext>
            </a:extLst>
          </p:cNvPr>
          <p:cNvSpPr>
            <a:spLocks noGrp="1"/>
          </p:cNvSpPr>
          <p:nvPr>
            <p:ph type="body" sz="quarter" idx="17" hasCustomPrompt="1"/>
          </p:nvPr>
        </p:nvSpPr>
        <p:spPr>
          <a:xfrm>
            <a:off x="284163" y="6087269"/>
            <a:ext cx="3411538" cy="546100"/>
          </a:xfrm>
        </p:spPr>
        <p:txBody>
          <a:bodyPr>
            <a:normAutofit/>
          </a:bodyPr>
          <a:lstStyle>
            <a:lvl1pPr>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pic>
        <p:nvPicPr>
          <p:cNvPr id="8" name="Picture 7" descr="A close up of a sign&#10;&#10;Description automatically generated">
            <a:extLst>
              <a:ext uri="{FF2B5EF4-FFF2-40B4-BE49-F238E27FC236}">
                <a16:creationId xmlns:a16="http://schemas.microsoft.com/office/drawing/2014/main" id="{6571D49B-742D-4A22-AD99-8FEC2ED2C4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3530" y="1621651"/>
            <a:ext cx="3368502" cy="1443934"/>
          </a:xfrm>
          <a:prstGeom prst="rect">
            <a:avLst/>
          </a:prstGeom>
        </p:spPr>
      </p:pic>
    </p:spTree>
    <p:extLst>
      <p:ext uri="{BB962C8B-B14F-4D97-AF65-F5344CB8AC3E}">
        <p14:creationId xmlns:p14="http://schemas.microsoft.com/office/powerpoint/2010/main" val="264170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 MAR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CEDFD4-3690-4913-853B-620138DE22B5}"/>
              </a:ext>
            </a:extLst>
          </p:cNvPr>
          <p:cNvPicPr>
            <a:picLocks noChangeAspect="1"/>
          </p:cNvPicPr>
          <p:nvPr userDrawn="1"/>
        </p:nvPicPr>
        <p:blipFill>
          <a:blip r:embed="rId2">
            <a:extLst>
              <a:ext uri="{28A0092B-C50C-407E-A947-70E740481C1C}">
                <a14:useLocalDpi xmlns:a14="http://schemas.microsoft.com/office/drawing/2010/main" val="0"/>
              </a:ext>
            </a:extLst>
          </a:blip>
          <a:srcRect t="12500" b="12500"/>
          <a:stretch/>
        </p:blipFill>
        <p:spPr>
          <a:xfrm>
            <a:off x="-1" y="0"/>
            <a:ext cx="12192001" cy="6858000"/>
          </a:xfrm>
          <a:prstGeom prst="rect">
            <a:avLst/>
          </a:prstGeom>
        </p:spPr>
      </p:pic>
      <p:sp>
        <p:nvSpPr>
          <p:cNvPr id="7" name="Rectangle 6">
            <a:extLst>
              <a:ext uri="{FF2B5EF4-FFF2-40B4-BE49-F238E27FC236}">
                <a16:creationId xmlns:a16="http://schemas.microsoft.com/office/drawing/2014/main" id="{346867DD-1298-495B-84D8-D38B1177E507}"/>
              </a:ext>
            </a:extLst>
          </p:cNvPr>
          <p:cNvSpPr/>
          <p:nvPr userDrawn="1"/>
        </p:nvSpPr>
        <p:spPr>
          <a:xfrm>
            <a:off x="0" y="1488282"/>
            <a:ext cx="12192000" cy="165576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7266FDC0-CE0C-4975-96B2-82871F6738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53564"/>
            <a:ext cx="8815580" cy="1591194"/>
          </a:xfrm>
          <a:prstGeom prst="rect">
            <a:avLst/>
          </a:prstGeom>
        </p:spPr>
      </p:pic>
      <p:pic>
        <p:nvPicPr>
          <p:cNvPr id="6" name="Picture 5" descr="A close up of a sign&#10;&#10;Description automatically generated">
            <a:extLst>
              <a:ext uri="{FF2B5EF4-FFF2-40B4-BE49-F238E27FC236}">
                <a16:creationId xmlns:a16="http://schemas.microsoft.com/office/drawing/2014/main" id="{9D20E079-09EE-4595-BFA7-3589180D64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7198"/>
          <a:stretch/>
        </p:blipFill>
        <p:spPr>
          <a:xfrm>
            <a:off x="8471807" y="1832667"/>
            <a:ext cx="3368502" cy="1051211"/>
          </a:xfrm>
          <a:prstGeom prst="rect">
            <a:avLst/>
          </a:prstGeom>
        </p:spPr>
      </p:pic>
    </p:spTree>
    <p:extLst>
      <p:ext uri="{BB962C8B-B14F-4D97-AF65-F5344CB8AC3E}">
        <p14:creationId xmlns:p14="http://schemas.microsoft.com/office/powerpoint/2010/main" val="268969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x4">
    <p:spTree>
      <p:nvGrpSpPr>
        <p:cNvPr id="1" name=""/>
        <p:cNvGrpSpPr/>
        <p:nvPr/>
      </p:nvGrpSpPr>
      <p:grpSpPr>
        <a:xfrm>
          <a:off x="0" y="0"/>
          <a:ext cx="0" cy="0"/>
          <a:chOff x="0" y="0"/>
          <a:chExt cx="0" cy="0"/>
        </a:xfrm>
      </p:grpSpPr>
      <p:sp>
        <p:nvSpPr>
          <p:cNvPr id="7" name="Picture Placeholder 19">
            <a:extLst>
              <a:ext uri="{FF2B5EF4-FFF2-40B4-BE49-F238E27FC236}">
                <a16:creationId xmlns:a16="http://schemas.microsoft.com/office/drawing/2014/main" id="{39F8B327-D8B5-4404-9908-4B583F1EB01B}"/>
              </a:ext>
            </a:extLst>
          </p:cNvPr>
          <p:cNvSpPr>
            <a:spLocks noGrp="1"/>
          </p:cNvSpPr>
          <p:nvPr>
            <p:ph type="pic" sz="quarter" idx="15" hasCustomPrompt="1"/>
          </p:nvPr>
        </p:nvSpPr>
        <p:spPr>
          <a:xfrm>
            <a:off x="8400210" y="0"/>
            <a:ext cx="3791790" cy="6858000"/>
          </a:xfrm>
          <a:solidFill>
            <a:schemeClr val="accent5"/>
          </a:solidFill>
        </p:spPr>
        <p:txBody>
          <a:bodyPr lIns="180000" tIns="216000"/>
          <a:lstStyle>
            <a:lvl1pPr>
              <a:defRPr>
                <a:solidFill>
                  <a:schemeClr val="bg1"/>
                </a:solidFill>
              </a:defRPr>
            </a:lvl1pPr>
          </a:lstStyle>
          <a:p>
            <a:r>
              <a:rPr lang="en-US" dirty="0"/>
              <a:t>Click icon to insert image</a:t>
            </a:r>
          </a:p>
        </p:txBody>
      </p:sp>
      <p:sp>
        <p:nvSpPr>
          <p:cNvPr id="20" name="Text Placeholder 17">
            <a:extLst>
              <a:ext uri="{FF2B5EF4-FFF2-40B4-BE49-F238E27FC236}">
                <a16:creationId xmlns:a16="http://schemas.microsoft.com/office/drawing/2014/main" id="{B3F26812-3388-4AE6-97F6-93D99C416EB4}"/>
              </a:ext>
            </a:extLst>
          </p:cNvPr>
          <p:cNvSpPr>
            <a:spLocks noGrp="1"/>
          </p:cNvSpPr>
          <p:nvPr>
            <p:ph type="body" sz="quarter" idx="16"/>
          </p:nvPr>
        </p:nvSpPr>
        <p:spPr>
          <a:xfrm>
            <a:off x="1012834" y="1686905"/>
            <a:ext cx="6962766"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Edit Master text styles</a:t>
            </a:r>
          </a:p>
          <a:p>
            <a:pPr lvl="1"/>
            <a:r>
              <a:rPr lang="en-US" dirty="0"/>
              <a:t>Second level</a:t>
            </a:r>
          </a:p>
        </p:txBody>
      </p:sp>
      <p:sp>
        <p:nvSpPr>
          <p:cNvPr id="21" name="Text Placeholder 17">
            <a:extLst>
              <a:ext uri="{FF2B5EF4-FFF2-40B4-BE49-F238E27FC236}">
                <a16:creationId xmlns:a16="http://schemas.microsoft.com/office/drawing/2014/main" id="{98D68780-8269-42EF-BBDA-5E6CC50FC444}"/>
              </a:ext>
            </a:extLst>
          </p:cNvPr>
          <p:cNvSpPr>
            <a:spLocks noGrp="1"/>
          </p:cNvSpPr>
          <p:nvPr>
            <p:ph type="body" sz="quarter" idx="17"/>
          </p:nvPr>
        </p:nvSpPr>
        <p:spPr>
          <a:xfrm>
            <a:off x="1012834" y="2715968"/>
            <a:ext cx="6962766"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Edit Master text styles</a:t>
            </a:r>
          </a:p>
          <a:p>
            <a:pPr lvl="1"/>
            <a:r>
              <a:rPr lang="en-US" dirty="0"/>
              <a:t>Second level</a:t>
            </a:r>
          </a:p>
        </p:txBody>
      </p:sp>
      <p:sp>
        <p:nvSpPr>
          <p:cNvPr id="22" name="Text Placeholder 17">
            <a:extLst>
              <a:ext uri="{FF2B5EF4-FFF2-40B4-BE49-F238E27FC236}">
                <a16:creationId xmlns:a16="http://schemas.microsoft.com/office/drawing/2014/main" id="{A2DA1B43-631C-4B23-81A3-26F4ACB4D298}"/>
              </a:ext>
            </a:extLst>
          </p:cNvPr>
          <p:cNvSpPr>
            <a:spLocks noGrp="1"/>
          </p:cNvSpPr>
          <p:nvPr>
            <p:ph type="body" sz="quarter" idx="18"/>
          </p:nvPr>
        </p:nvSpPr>
        <p:spPr>
          <a:xfrm>
            <a:off x="1012834" y="3745031"/>
            <a:ext cx="6962766"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Edit Master text styles</a:t>
            </a:r>
          </a:p>
          <a:p>
            <a:pPr lvl="1"/>
            <a:r>
              <a:rPr lang="en-US" dirty="0"/>
              <a:t>Second level</a:t>
            </a:r>
          </a:p>
        </p:txBody>
      </p:sp>
      <p:sp>
        <p:nvSpPr>
          <p:cNvPr id="23" name="Text Placeholder 17">
            <a:extLst>
              <a:ext uri="{FF2B5EF4-FFF2-40B4-BE49-F238E27FC236}">
                <a16:creationId xmlns:a16="http://schemas.microsoft.com/office/drawing/2014/main" id="{A0FAEFE3-951B-4AC2-8C45-1FCF8CF3F459}"/>
              </a:ext>
            </a:extLst>
          </p:cNvPr>
          <p:cNvSpPr>
            <a:spLocks noGrp="1"/>
          </p:cNvSpPr>
          <p:nvPr>
            <p:ph type="body" sz="quarter" idx="19"/>
          </p:nvPr>
        </p:nvSpPr>
        <p:spPr>
          <a:xfrm>
            <a:off x="1012834" y="4774094"/>
            <a:ext cx="6962766"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Edit Master text styles</a:t>
            </a:r>
          </a:p>
          <a:p>
            <a:pPr lvl="1"/>
            <a:r>
              <a:rPr lang="en-US" dirty="0"/>
              <a:t>Second level</a:t>
            </a:r>
          </a:p>
        </p:txBody>
      </p:sp>
      <p:sp>
        <p:nvSpPr>
          <p:cNvPr id="13" name="Text Placeholder 17">
            <a:extLst>
              <a:ext uri="{FF2B5EF4-FFF2-40B4-BE49-F238E27FC236}">
                <a16:creationId xmlns:a16="http://schemas.microsoft.com/office/drawing/2014/main" id="{E9B76E1A-583C-4F67-A402-51A2B7ABDABD}"/>
              </a:ext>
            </a:extLst>
          </p:cNvPr>
          <p:cNvSpPr>
            <a:spLocks noGrp="1"/>
          </p:cNvSpPr>
          <p:nvPr>
            <p:ph type="body" sz="quarter" idx="28" hasCustomPrompt="1"/>
          </p:nvPr>
        </p:nvSpPr>
        <p:spPr>
          <a:xfrm>
            <a:off x="352505" y="1686905"/>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a:t>
            </a:r>
          </a:p>
        </p:txBody>
      </p:sp>
      <p:sp>
        <p:nvSpPr>
          <p:cNvPr id="14" name="Text Placeholder 17">
            <a:extLst>
              <a:ext uri="{FF2B5EF4-FFF2-40B4-BE49-F238E27FC236}">
                <a16:creationId xmlns:a16="http://schemas.microsoft.com/office/drawing/2014/main" id="{CC326AB5-8924-4739-AD4C-5CC647592063}"/>
              </a:ext>
            </a:extLst>
          </p:cNvPr>
          <p:cNvSpPr>
            <a:spLocks noGrp="1"/>
          </p:cNvSpPr>
          <p:nvPr>
            <p:ph type="body" sz="quarter" idx="29" hasCustomPrompt="1"/>
          </p:nvPr>
        </p:nvSpPr>
        <p:spPr>
          <a:xfrm>
            <a:off x="352505" y="2715968"/>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a:t>
            </a:r>
          </a:p>
        </p:txBody>
      </p:sp>
      <p:sp>
        <p:nvSpPr>
          <p:cNvPr id="15" name="Text Placeholder 17">
            <a:extLst>
              <a:ext uri="{FF2B5EF4-FFF2-40B4-BE49-F238E27FC236}">
                <a16:creationId xmlns:a16="http://schemas.microsoft.com/office/drawing/2014/main" id="{C0EEBDDC-069F-47A1-8049-C40B0F78EE9F}"/>
              </a:ext>
            </a:extLst>
          </p:cNvPr>
          <p:cNvSpPr>
            <a:spLocks noGrp="1"/>
          </p:cNvSpPr>
          <p:nvPr>
            <p:ph type="body" sz="quarter" idx="30" hasCustomPrompt="1"/>
          </p:nvPr>
        </p:nvSpPr>
        <p:spPr>
          <a:xfrm>
            <a:off x="352505" y="3745031"/>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a:t>
            </a:r>
          </a:p>
        </p:txBody>
      </p:sp>
      <p:sp>
        <p:nvSpPr>
          <p:cNvPr id="16" name="Text Placeholder 17">
            <a:extLst>
              <a:ext uri="{FF2B5EF4-FFF2-40B4-BE49-F238E27FC236}">
                <a16:creationId xmlns:a16="http://schemas.microsoft.com/office/drawing/2014/main" id="{CF2140AF-B00F-4045-A5ED-FC6346C81774}"/>
              </a:ext>
            </a:extLst>
          </p:cNvPr>
          <p:cNvSpPr>
            <a:spLocks noGrp="1"/>
          </p:cNvSpPr>
          <p:nvPr>
            <p:ph type="body" sz="quarter" idx="31" hasCustomPrompt="1"/>
          </p:nvPr>
        </p:nvSpPr>
        <p:spPr>
          <a:xfrm>
            <a:off x="352505" y="4774094"/>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a:t>
            </a:r>
          </a:p>
        </p:txBody>
      </p:sp>
      <p:sp>
        <p:nvSpPr>
          <p:cNvPr id="5" name="Title 4">
            <a:extLst>
              <a:ext uri="{FF2B5EF4-FFF2-40B4-BE49-F238E27FC236}">
                <a16:creationId xmlns:a16="http://schemas.microsoft.com/office/drawing/2014/main" id="{177B84F6-8148-41FF-B82D-F685FCDAC85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6886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x8">
    <p:spTree>
      <p:nvGrpSpPr>
        <p:cNvPr id="1" name=""/>
        <p:cNvGrpSpPr/>
        <p:nvPr/>
      </p:nvGrpSpPr>
      <p:grpSpPr>
        <a:xfrm>
          <a:off x="0" y="0"/>
          <a:ext cx="0" cy="0"/>
          <a:chOff x="0" y="0"/>
          <a:chExt cx="0" cy="0"/>
        </a:xfrm>
      </p:grpSpPr>
      <p:sp>
        <p:nvSpPr>
          <p:cNvPr id="7" name="Picture Placeholder 19">
            <a:extLst>
              <a:ext uri="{FF2B5EF4-FFF2-40B4-BE49-F238E27FC236}">
                <a16:creationId xmlns:a16="http://schemas.microsoft.com/office/drawing/2014/main" id="{39F8B327-D8B5-4404-9908-4B583F1EB01B}"/>
              </a:ext>
            </a:extLst>
          </p:cNvPr>
          <p:cNvSpPr>
            <a:spLocks noGrp="1"/>
          </p:cNvSpPr>
          <p:nvPr>
            <p:ph type="pic" sz="quarter" idx="15" hasCustomPrompt="1"/>
          </p:nvPr>
        </p:nvSpPr>
        <p:spPr>
          <a:xfrm>
            <a:off x="8391071" y="0"/>
            <a:ext cx="3791790" cy="6858000"/>
          </a:xfrm>
          <a:solidFill>
            <a:schemeClr val="accent5"/>
          </a:solidFill>
        </p:spPr>
        <p:txBody>
          <a:bodyPr lIns="180000" tIns="216000"/>
          <a:lstStyle>
            <a:lvl1pPr>
              <a:defRPr>
                <a:solidFill>
                  <a:schemeClr val="bg1"/>
                </a:solidFill>
              </a:defRPr>
            </a:lvl1pPr>
          </a:lstStyle>
          <a:p>
            <a:r>
              <a:rPr lang="en-US" dirty="0"/>
              <a:t>Click icon to insert image</a:t>
            </a:r>
          </a:p>
        </p:txBody>
      </p:sp>
      <p:sp>
        <p:nvSpPr>
          <p:cNvPr id="20" name="Text Placeholder 17">
            <a:extLst>
              <a:ext uri="{FF2B5EF4-FFF2-40B4-BE49-F238E27FC236}">
                <a16:creationId xmlns:a16="http://schemas.microsoft.com/office/drawing/2014/main" id="{B3F26812-3388-4AE6-97F6-93D99C416EB4}"/>
              </a:ext>
            </a:extLst>
          </p:cNvPr>
          <p:cNvSpPr>
            <a:spLocks noGrp="1"/>
          </p:cNvSpPr>
          <p:nvPr>
            <p:ph type="body" sz="quarter" idx="16"/>
          </p:nvPr>
        </p:nvSpPr>
        <p:spPr>
          <a:xfrm>
            <a:off x="913983" y="1674205"/>
            <a:ext cx="3378271"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Edit Master text styles</a:t>
            </a:r>
          </a:p>
          <a:p>
            <a:pPr lvl="1"/>
            <a:r>
              <a:rPr lang="en-US" dirty="0"/>
              <a:t>Second level</a:t>
            </a:r>
          </a:p>
        </p:txBody>
      </p:sp>
      <p:sp>
        <p:nvSpPr>
          <p:cNvPr id="21" name="Text Placeholder 17">
            <a:extLst>
              <a:ext uri="{FF2B5EF4-FFF2-40B4-BE49-F238E27FC236}">
                <a16:creationId xmlns:a16="http://schemas.microsoft.com/office/drawing/2014/main" id="{98D68780-8269-42EF-BBDA-5E6CC50FC444}"/>
              </a:ext>
            </a:extLst>
          </p:cNvPr>
          <p:cNvSpPr>
            <a:spLocks noGrp="1"/>
          </p:cNvSpPr>
          <p:nvPr>
            <p:ph type="body" sz="quarter" idx="17"/>
          </p:nvPr>
        </p:nvSpPr>
        <p:spPr>
          <a:xfrm>
            <a:off x="913983" y="2703268"/>
            <a:ext cx="3378271"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Edit Master text styles</a:t>
            </a:r>
          </a:p>
          <a:p>
            <a:pPr lvl="1"/>
            <a:r>
              <a:rPr lang="en-US" dirty="0"/>
              <a:t>Second level</a:t>
            </a:r>
          </a:p>
        </p:txBody>
      </p:sp>
      <p:sp>
        <p:nvSpPr>
          <p:cNvPr id="22" name="Text Placeholder 17">
            <a:extLst>
              <a:ext uri="{FF2B5EF4-FFF2-40B4-BE49-F238E27FC236}">
                <a16:creationId xmlns:a16="http://schemas.microsoft.com/office/drawing/2014/main" id="{A2DA1B43-631C-4B23-81A3-26F4ACB4D298}"/>
              </a:ext>
            </a:extLst>
          </p:cNvPr>
          <p:cNvSpPr>
            <a:spLocks noGrp="1"/>
          </p:cNvSpPr>
          <p:nvPr>
            <p:ph type="body" sz="quarter" idx="18"/>
          </p:nvPr>
        </p:nvSpPr>
        <p:spPr>
          <a:xfrm>
            <a:off x="913983" y="3732331"/>
            <a:ext cx="3378271"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Edit Master text styles</a:t>
            </a:r>
          </a:p>
          <a:p>
            <a:pPr lvl="1"/>
            <a:r>
              <a:rPr lang="en-US" dirty="0"/>
              <a:t>Second level</a:t>
            </a:r>
          </a:p>
        </p:txBody>
      </p:sp>
      <p:sp>
        <p:nvSpPr>
          <p:cNvPr id="23" name="Text Placeholder 17">
            <a:extLst>
              <a:ext uri="{FF2B5EF4-FFF2-40B4-BE49-F238E27FC236}">
                <a16:creationId xmlns:a16="http://schemas.microsoft.com/office/drawing/2014/main" id="{A0FAEFE3-951B-4AC2-8C45-1FCF8CF3F459}"/>
              </a:ext>
            </a:extLst>
          </p:cNvPr>
          <p:cNvSpPr>
            <a:spLocks noGrp="1"/>
          </p:cNvSpPr>
          <p:nvPr>
            <p:ph type="body" sz="quarter" idx="19"/>
          </p:nvPr>
        </p:nvSpPr>
        <p:spPr>
          <a:xfrm>
            <a:off x="913983" y="4761394"/>
            <a:ext cx="3378271"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Edit Master text styles</a:t>
            </a:r>
          </a:p>
          <a:p>
            <a:pPr lvl="1"/>
            <a:r>
              <a:rPr lang="en-US" dirty="0"/>
              <a:t>Second level</a:t>
            </a:r>
          </a:p>
        </p:txBody>
      </p:sp>
      <p:sp>
        <p:nvSpPr>
          <p:cNvPr id="13" name="Text Placeholder 17">
            <a:extLst>
              <a:ext uri="{FF2B5EF4-FFF2-40B4-BE49-F238E27FC236}">
                <a16:creationId xmlns:a16="http://schemas.microsoft.com/office/drawing/2014/main" id="{F361F61A-67E3-47B1-919D-089B4B80600D}"/>
              </a:ext>
            </a:extLst>
          </p:cNvPr>
          <p:cNvSpPr>
            <a:spLocks noGrp="1"/>
          </p:cNvSpPr>
          <p:nvPr>
            <p:ph type="body" sz="quarter" idx="22"/>
          </p:nvPr>
        </p:nvSpPr>
        <p:spPr>
          <a:xfrm>
            <a:off x="4952583" y="1674205"/>
            <a:ext cx="3378271"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Edit Master text styles</a:t>
            </a:r>
          </a:p>
          <a:p>
            <a:pPr lvl="1"/>
            <a:r>
              <a:rPr lang="en-US" dirty="0"/>
              <a:t>Second level</a:t>
            </a:r>
          </a:p>
        </p:txBody>
      </p:sp>
      <p:sp>
        <p:nvSpPr>
          <p:cNvPr id="14" name="Text Placeholder 17">
            <a:extLst>
              <a:ext uri="{FF2B5EF4-FFF2-40B4-BE49-F238E27FC236}">
                <a16:creationId xmlns:a16="http://schemas.microsoft.com/office/drawing/2014/main" id="{E7306BF0-94A3-4C1B-82A9-0DEFD7D4A6D0}"/>
              </a:ext>
            </a:extLst>
          </p:cNvPr>
          <p:cNvSpPr>
            <a:spLocks noGrp="1"/>
          </p:cNvSpPr>
          <p:nvPr>
            <p:ph type="body" sz="quarter" idx="23"/>
          </p:nvPr>
        </p:nvSpPr>
        <p:spPr>
          <a:xfrm>
            <a:off x="4952583" y="2703268"/>
            <a:ext cx="3378271"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Edit Master text styles</a:t>
            </a:r>
          </a:p>
          <a:p>
            <a:pPr lvl="1"/>
            <a:r>
              <a:rPr lang="en-US" dirty="0"/>
              <a:t>Second level</a:t>
            </a:r>
          </a:p>
        </p:txBody>
      </p:sp>
      <p:sp>
        <p:nvSpPr>
          <p:cNvPr id="15" name="Text Placeholder 17">
            <a:extLst>
              <a:ext uri="{FF2B5EF4-FFF2-40B4-BE49-F238E27FC236}">
                <a16:creationId xmlns:a16="http://schemas.microsoft.com/office/drawing/2014/main" id="{20266ADB-5E14-44FA-811E-3F4FEE74BE16}"/>
              </a:ext>
            </a:extLst>
          </p:cNvPr>
          <p:cNvSpPr>
            <a:spLocks noGrp="1"/>
          </p:cNvSpPr>
          <p:nvPr>
            <p:ph type="body" sz="quarter" idx="24"/>
          </p:nvPr>
        </p:nvSpPr>
        <p:spPr>
          <a:xfrm>
            <a:off x="4952583" y="3732331"/>
            <a:ext cx="3378271"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Edit Master text styles</a:t>
            </a:r>
          </a:p>
          <a:p>
            <a:pPr lvl="1"/>
            <a:r>
              <a:rPr lang="en-US" dirty="0"/>
              <a:t>Second level</a:t>
            </a:r>
          </a:p>
        </p:txBody>
      </p:sp>
      <p:sp>
        <p:nvSpPr>
          <p:cNvPr id="16" name="Text Placeholder 17">
            <a:extLst>
              <a:ext uri="{FF2B5EF4-FFF2-40B4-BE49-F238E27FC236}">
                <a16:creationId xmlns:a16="http://schemas.microsoft.com/office/drawing/2014/main" id="{A2016433-B81A-4710-BD99-468CE4FA0515}"/>
              </a:ext>
            </a:extLst>
          </p:cNvPr>
          <p:cNvSpPr>
            <a:spLocks noGrp="1"/>
          </p:cNvSpPr>
          <p:nvPr>
            <p:ph type="body" sz="quarter" idx="25"/>
          </p:nvPr>
        </p:nvSpPr>
        <p:spPr>
          <a:xfrm>
            <a:off x="4952583" y="4761394"/>
            <a:ext cx="3378271" cy="585153"/>
          </a:xfrm>
        </p:spPr>
        <p:txBody>
          <a:bodyPr anchor="ctr" anchorCtr="0">
            <a:noAutofit/>
          </a:bodyPr>
          <a:lstStyle>
            <a:lvl1pPr>
              <a:spcBef>
                <a:spcPts val="0"/>
              </a:spcBef>
              <a:defRPr sz="1800">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Edit Master text styles</a:t>
            </a:r>
          </a:p>
          <a:p>
            <a:pPr lvl="1"/>
            <a:r>
              <a:rPr lang="en-US" dirty="0"/>
              <a:t>Second level</a:t>
            </a:r>
          </a:p>
        </p:txBody>
      </p:sp>
      <p:sp>
        <p:nvSpPr>
          <p:cNvPr id="27" name="Text Placeholder 17">
            <a:extLst>
              <a:ext uri="{FF2B5EF4-FFF2-40B4-BE49-F238E27FC236}">
                <a16:creationId xmlns:a16="http://schemas.microsoft.com/office/drawing/2014/main" id="{E1BD1FF7-F94E-4886-9ACC-F80D8F2D49A4}"/>
              </a:ext>
            </a:extLst>
          </p:cNvPr>
          <p:cNvSpPr>
            <a:spLocks noGrp="1"/>
          </p:cNvSpPr>
          <p:nvPr>
            <p:ph type="body" sz="quarter" idx="28" hasCustomPrompt="1"/>
          </p:nvPr>
        </p:nvSpPr>
        <p:spPr>
          <a:xfrm>
            <a:off x="253654" y="1674205"/>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a:t>
            </a:r>
          </a:p>
        </p:txBody>
      </p:sp>
      <p:sp>
        <p:nvSpPr>
          <p:cNvPr id="28" name="Text Placeholder 17">
            <a:extLst>
              <a:ext uri="{FF2B5EF4-FFF2-40B4-BE49-F238E27FC236}">
                <a16:creationId xmlns:a16="http://schemas.microsoft.com/office/drawing/2014/main" id="{B1C12BF9-4DBB-47E8-B4B1-3B09FFCFB1EB}"/>
              </a:ext>
            </a:extLst>
          </p:cNvPr>
          <p:cNvSpPr>
            <a:spLocks noGrp="1"/>
          </p:cNvSpPr>
          <p:nvPr>
            <p:ph type="body" sz="quarter" idx="29" hasCustomPrompt="1"/>
          </p:nvPr>
        </p:nvSpPr>
        <p:spPr>
          <a:xfrm>
            <a:off x="253654" y="2703268"/>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a:t>
            </a:r>
          </a:p>
        </p:txBody>
      </p:sp>
      <p:sp>
        <p:nvSpPr>
          <p:cNvPr id="29" name="Text Placeholder 17">
            <a:extLst>
              <a:ext uri="{FF2B5EF4-FFF2-40B4-BE49-F238E27FC236}">
                <a16:creationId xmlns:a16="http://schemas.microsoft.com/office/drawing/2014/main" id="{B846965E-CDC7-4406-BEE4-62720B1A85E2}"/>
              </a:ext>
            </a:extLst>
          </p:cNvPr>
          <p:cNvSpPr>
            <a:spLocks noGrp="1"/>
          </p:cNvSpPr>
          <p:nvPr>
            <p:ph type="body" sz="quarter" idx="30" hasCustomPrompt="1"/>
          </p:nvPr>
        </p:nvSpPr>
        <p:spPr>
          <a:xfrm>
            <a:off x="253654" y="3732331"/>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a:t>
            </a:r>
          </a:p>
        </p:txBody>
      </p:sp>
      <p:sp>
        <p:nvSpPr>
          <p:cNvPr id="30" name="Text Placeholder 17">
            <a:extLst>
              <a:ext uri="{FF2B5EF4-FFF2-40B4-BE49-F238E27FC236}">
                <a16:creationId xmlns:a16="http://schemas.microsoft.com/office/drawing/2014/main" id="{A97F0DF3-4A0A-476A-9C2A-C9E9ED418D19}"/>
              </a:ext>
            </a:extLst>
          </p:cNvPr>
          <p:cNvSpPr>
            <a:spLocks noGrp="1"/>
          </p:cNvSpPr>
          <p:nvPr>
            <p:ph type="body" sz="quarter" idx="31" hasCustomPrompt="1"/>
          </p:nvPr>
        </p:nvSpPr>
        <p:spPr>
          <a:xfrm>
            <a:off x="253654" y="4761394"/>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a:t>
            </a:r>
          </a:p>
        </p:txBody>
      </p:sp>
      <p:sp>
        <p:nvSpPr>
          <p:cNvPr id="33" name="Text Placeholder 17">
            <a:extLst>
              <a:ext uri="{FF2B5EF4-FFF2-40B4-BE49-F238E27FC236}">
                <a16:creationId xmlns:a16="http://schemas.microsoft.com/office/drawing/2014/main" id="{7F030D6A-1E62-46EC-892A-A32CBC7B4AB6}"/>
              </a:ext>
            </a:extLst>
          </p:cNvPr>
          <p:cNvSpPr>
            <a:spLocks noGrp="1"/>
          </p:cNvSpPr>
          <p:nvPr>
            <p:ph type="body" sz="quarter" idx="34" hasCustomPrompt="1"/>
          </p:nvPr>
        </p:nvSpPr>
        <p:spPr>
          <a:xfrm>
            <a:off x="4292254" y="1674205"/>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a:t>
            </a:r>
          </a:p>
        </p:txBody>
      </p:sp>
      <p:sp>
        <p:nvSpPr>
          <p:cNvPr id="34" name="Text Placeholder 17">
            <a:extLst>
              <a:ext uri="{FF2B5EF4-FFF2-40B4-BE49-F238E27FC236}">
                <a16:creationId xmlns:a16="http://schemas.microsoft.com/office/drawing/2014/main" id="{FF125273-423E-4E28-941E-1C4B8F8C8493}"/>
              </a:ext>
            </a:extLst>
          </p:cNvPr>
          <p:cNvSpPr>
            <a:spLocks noGrp="1"/>
          </p:cNvSpPr>
          <p:nvPr>
            <p:ph type="body" sz="quarter" idx="35" hasCustomPrompt="1"/>
          </p:nvPr>
        </p:nvSpPr>
        <p:spPr>
          <a:xfrm>
            <a:off x="4292254" y="2703268"/>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a:t>
            </a:r>
          </a:p>
        </p:txBody>
      </p:sp>
      <p:sp>
        <p:nvSpPr>
          <p:cNvPr id="35" name="Text Placeholder 17">
            <a:extLst>
              <a:ext uri="{FF2B5EF4-FFF2-40B4-BE49-F238E27FC236}">
                <a16:creationId xmlns:a16="http://schemas.microsoft.com/office/drawing/2014/main" id="{75ABF750-0C34-491B-B79D-156744E6224D}"/>
              </a:ext>
            </a:extLst>
          </p:cNvPr>
          <p:cNvSpPr>
            <a:spLocks noGrp="1"/>
          </p:cNvSpPr>
          <p:nvPr>
            <p:ph type="body" sz="quarter" idx="36" hasCustomPrompt="1"/>
          </p:nvPr>
        </p:nvSpPr>
        <p:spPr>
          <a:xfrm>
            <a:off x="4292254" y="3732331"/>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a:t>
            </a:r>
          </a:p>
        </p:txBody>
      </p:sp>
      <p:sp>
        <p:nvSpPr>
          <p:cNvPr id="36" name="Text Placeholder 17">
            <a:extLst>
              <a:ext uri="{FF2B5EF4-FFF2-40B4-BE49-F238E27FC236}">
                <a16:creationId xmlns:a16="http://schemas.microsoft.com/office/drawing/2014/main" id="{3BA319B0-BD9D-4775-990D-747B0F97C825}"/>
              </a:ext>
            </a:extLst>
          </p:cNvPr>
          <p:cNvSpPr>
            <a:spLocks noGrp="1"/>
          </p:cNvSpPr>
          <p:nvPr>
            <p:ph type="body" sz="quarter" idx="37" hasCustomPrompt="1"/>
          </p:nvPr>
        </p:nvSpPr>
        <p:spPr>
          <a:xfrm>
            <a:off x="4292254" y="4761394"/>
            <a:ext cx="507930" cy="585153"/>
          </a:xfrm>
        </p:spPr>
        <p:txBody>
          <a:bodyPr wrap="none" anchor="ctr" anchorCtr="0">
            <a:noAutofit/>
          </a:bodyPr>
          <a:lstStyle>
            <a:lvl1pPr algn="r">
              <a:spcBef>
                <a:spcPts val="0"/>
              </a:spcBef>
              <a:defRPr sz="3600" b="1">
                <a:solidFill>
                  <a:schemeClr val="accent1"/>
                </a:solidFill>
                <a:latin typeface="+mj-lt"/>
              </a:defRPr>
            </a:lvl1pPr>
            <a:lvl2pPr marL="0" indent="0">
              <a:spcBef>
                <a:spcPts val="0"/>
              </a:spcBef>
              <a:buNone/>
              <a:defRPr sz="1400">
                <a:solidFill>
                  <a:schemeClr val="tx2"/>
                </a:solidFill>
                <a:latin typeface="+mj-lt"/>
              </a:defRPr>
            </a:lvl2pPr>
          </a:lstStyle>
          <a:p>
            <a:pPr lvl="0"/>
            <a:r>
              <a:rPr lang="en-US" dirty="0"/>
              <a:t>#</a:t>
            </a:r>
          </a:p>
        </p:txBody>
      </p:sp>
      <p:sp>
        <p:nvSpPr>
          <p:cNvPr id="3" name="Title 2">
            <a:extLst>
              <a:ext uri="{FF2B5EF4-FFF2-40B4-BE49-F238E27FC236}">
                <a16:creationId xmlns:a16="http://schemas.microsoft.com/office/drawing/2014/main" id="{A45C5AE1-F8AB-42F5-A398-C3D29A1B88C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8486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465442-D5F6-4547-8F5D-06BF5D613F0D}"/>
              </a:ext>
            </a:extLst>
          </p:cNvPr>
          <p:cNvSpPr>
            <a:spLocks noGrp="1"/>
          </p:cNvSpPr>
          <p:nvPr>
            <p:ph type="title"/>
          </p:nvPr>
        </p:nvSpPr>
        <p:spPr/>
        <p:txBody>
          <a:bodyPr/>
          <a:lstStyle/>
          <a:p>
            <a:r>
              <a:rPr lang="en-US"/>
              <a:t>Click to edit Master title style</a:t>
            </a:r>
            <a:endParaRPr lang="en-GB"/>
          </a:p>
        </p:txBody>
      </p:sp>
      <p:sp>
        <p:nvSpPr>
          <p:cNvPr id="5" name="Text Placeholder 2">
            <a:extLst>
              <a:ext uri="{FF2B5EF4-FFF2-40B4-BE49-F238E27FC236}">
                <a16:creationId xmlns:a16="http://schemas.microsoft.com/office/drawing/2014/main" id="{1D0A9817-7D49-4646-AE07-C2609077EAC7}"/>
              </a:ext>
            </a:extLst>
          </p:cNvPr>
          <p:cNvSpPr>
            <a:spLocks noGrp="1"/>
          </p:cNvSpPr>
          <p:nvPr>
            <p:ph idx="1"/>
          </p:nvPr>
        </p:nvSpPr>
        <p:spPr>
          <a:xfrm>
            <a:off x="365760" y="1362075"/>
            <a:ext cx="10816243" cy="4282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0200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_1">
    <p:spTree>
      <p:nvGrpSpPr>
        <p:cNvPr id="1" name=""/>
        <p:cNvGrpSpPr/>
        <p:nvPr/>
      </p:nvGrpSpPr>
      <p:grpSpPr>
        <a:xfrm>
          <a:off x="0" y="0"/>
          <a:ext cx="0" cy="0"/>
          <a:chOff x="0" y="0"/>
          <a:chExt cx="0" cy="0"/>
        </a:xfrm>
      </p:grpSpPr>
      <p:pic>
        <p:nvPicPr>
          <p:cNvPr id="5" name="Picture 4" descr="A plate of food with broccoli&#10;&#10;Description automatically generated">
            <a:extLst>
              <a:ext uri="{FF2B5EF4-FFF2-40B4-BE49-F238E27FC236}">
                <a16:creationId xmlns:a16="http://schemas.microsoft.com/office/drawing/2014/main" id="{E63CD2DA-B143-40C2-9DA6-F932A259F7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021" r="13747" b="24289"/>
          <a:stretch/>
        </p:blipFill>
        <p:spPr>
          <a:xfrm>
            <a:off x="0" y="0"/>
            <a:ext cx="12192000" cy="6858000"/>
          </a:xfrm>
          <a:prstGeom prst="rect">
            <a:avLst/>
          </a:prstGeom>
        </p:spPr>
      </p:pic>
      <p:sp>
        <p:nvSpPr>
          <p:cNvPr id="6" name="Oval 5">
            <a:extLst>
              <a:ext uri="{FF2B5EF4-FFF2-40B4-BE49-F238E27FC236}">
                <a16:creationId xmlns:a16="http://schemas.microsoft.com/office/drawing/2014/main" id="{5396F70F-648D-421D-B78C-496B6105159F}"/>
              </a:ext>
            </a:extLst>
          </p:cNvPr>
          <p:cNvSpPr/>
          <p:nvPr userDrawn="1"/>
        </p:nvSpPr>
        <p:spPr>
          <a:xfrm>
            <a:off x="769144" y="975519"/>
            <a:ext cx="4420800" cy="4420800"/>
          </a:xfrm>
          <a:prstGeom prst="ellipse">
            <a:avLst/>
          </a:prstGeom>
          <a:solidFill>
            <a:srgbClr val="AAC1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D621F6E6-270A-44AC-81DE-76DCCDCBBBDF}"/>
              </a:ext>
            </a:extLst>
          </p:cNvPr>
          <p:cNvSpPr>
            <a:spLocks noGrp="1"/>
          </p:cNvSpPr>
          <p:nvPr>
            <p:ph type="body" sz="quarter" idx="10"/>
          </p:nvPr>
        </p:nvSpPr>
        <p:spPr>
          <a:xfrm>
            <a:off x="1268413" y="1905267"/>
            <a:ext cx="3421062" cy="2300288"/>
          </a:xfrm>
        </p:spPr>
        <p:txBody>
          <a:bodyPr>
            <a:normAutofit/>
          </a:bodyPr>
          <a:lstStyle>
            <a:lvl1pPr algn="ctr">
              <a:lnSpc>
                <a:spcPct val="100000"/>
              </a:lnSpc>
              <a:defRPr sz="4000">
                <a:solidFill>
                  <a:schemeClr val="bg1"/>
                </a:solidFill>
              </a:defRPr>
            </a:lvl1pPr>
          </a:lstStyle>
          <a:p>
            <a:pPr lvl="0"/>
            <a:endParaRPr lang="en-GB" dirty="0"/>
          </a:p>
        </p:txBody>
      </p:sp>
      <p:pic>
        <p:nvPicPr>
          <p:cNvPr id="3" name="Picture 2" descr="A close up of a sign&#10;&#10;Description automatically generated">
            <a:extLst>
              <a:ext uri="{FF2B5EF4-FFF2-40B4-BE49-F238E27FC236}">
                <a16:creationId xmlns:a16="http://schemas.microsoft.com/office/drawing/2014/main" id="{2B7E4EF7-602E-4A98-9CE2-2C0136C3BA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163" y="6146161"/>
            <a:ext cx="1546211" cy="487047"/>
          </a:xfrm>
          <a:prstGeom prst="rect">
            <a:avLst/>
          </a:prstGeom>
        </p:spPr>
      </p:pic>
    </p:spTree>
    <p:extLst>
      <p:ext uri="{BB962C8B-B14F-4D97-AF65-F5344CB8AC3E}">
        <p14:creationId xmlns:p14="http://schemas.microsoft.com/office/powerpoint/2010/main" val="2305131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_2">
    <p:spTree>
      <p:nvGrpSpPr>
        <p:cNvPr id="1" name=""/>
        <p:cNvGrpSpPr/>
        <p:nvPr/>
      </p:nvGrpSpPr>
      <p:grpSpPr>
        <a:xfrm>
          <a:off x="0" y="0"/>
          <a:ext cx="0" cy="0"/>
          <a:chOff x="0" y="0"/>
          <a:chExt cx="0" cy="0"/>
        </a:xfrm>
      </p:grpSpPr>
      <p:pic>
        <p:nvPicPr>
          <p:cNvPr id="7" name="Picture 6" descr="A cup of coffee sitting on top of a wooden table&#10;&#10;Description automatically generated">
            <a:extLst>
              <a:ext uri="{FF2B5EF4-FFF2-40B4-BE49-F238E27FC236}">
                <a16:creationId xmlns:a16="http://schemas.microsoft.com/office/drawing/2014/main" id="{D4BE7E5F-F6EC-4962-91ED-8DBDE05D42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8" t="22029" r="18259" b="22027"/>
          <a:stretch/>
        </p:blipFill>
        <p:spPr>
          <a:xfrm>
            <a:off x="0" y="1"/>
            <a:ext cx="12192000" cy="6858000"/>
          </a:xfrm>
          <a:prstGeom prst="rect">
            <a:avLst/>
          </a:prstGeom>
        </p:spPr>
      </p:pic>
      <p:sp>
        <p:nvSpPr>
          <p:cNvPr id="6" name="Oval 5">
            <a:extLst>
              <a:ext uri="{FF2B5EF4-FFF2-40B4-BE49-F238E27FC236}">
                <a16:creationId xmlns:a16="http://schemas.microsoft.com/office/drawing/2014/main" id="{5396F70F-648D-421D-B78C-496B6105159F}"/>
              </a:ext>
            </a:extLst>
          </p:cNvPr>
          <p:cNvSpPr/>
          <p:nvPr userDrawn="1"/>
        </p:nvSpPr>
        <p:spPr>
          <a:xfrm>
            <a:off x="753397" y="1023478"/>
            <a:ext cx="4420800" cy="4420800"/>
          </a:xfrm>
          <a:prstGeom prst="ellipse">
            <a:avLst/>
          </a:prstGeom>
          <a:solidFill>
            <a:srgbClr val="AAC1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2">
            <a:extLst>
              <a:ext uri="{FF2B5EF4-FFF2-40B4-BE49-F238E27FC236}">
                <a16:creationId xmlns:a16="http://schemas.microsoft.com/office/drawing/2014/main" id="{6EDB6EDA-F565-41FB-A3FD-F53B4DFD4194}"/>
              </a:ext>
            </a:extLst>
          </p:cNvPr>
          <p:cNvSpPr>
            <a:spLocks noGrp="1"/>
          </p:cNvSpPr>
          <p:nvPr>
            <p:ph type="body" sz="quarter" idx="11"/>
          </p:nvPr>
        </p:nvSpPr>
        <p:spPr>
          <a:xfrm>
            <a:off x="1252666" y="1975184"/>
            <a:ext cx="3421062" cy="2300288"/>
          </a:xfrm>
        </p:spPr>
        <p:txBody>
          <a:bodyPr>
            <a:normAutofit/>
          </a:bodyPr>
          <a:lstStyle>
            <a:lvl1pPr algn="ctr">
              <a:lnSpc>
                <a:spcPct val="100000"/>
              </a:lnSpc>
              <a:defRPr sz="4000">
                <a:solidFill>
                  <a:schemeClr val="bg1"/>
                </a:solidFill>
              </a:defRPr>
            </a:lvl1pPr>
          </a:lstStyle>
          <a:p>
            <a:pPr lvl="0"/>
            <a:endParaRPr lang="en-GB" dirty="0"/>
          </a:p>
        </p:txBody>
      </p:sp>
      <p:pic>
        <p:nvPicPr>
          <p:cNvPr id="11" name="Picture 10" descr="A close up of a sign&#10;&#10;Description automatically generated">
            <a:extLst>
              <a:ext uri="{FF2B5EF4-FFF2-40B4-BE49-F238E27FC236}">
                <a16:creationId xmlns:a16="http://schemas.microsoft.com/office/drawing/2014/main" id="{DC16E72A-38D5-4817-B923-57DDEB24CF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163" y="6146161"/>
            <a:ext cx="1546211" cy="487047"/>
          </a:xfrm>
          <a:prstGeom prst="rect">
            <a:avLst/>
          </a:prstGeom>
        </p:spPr>
      </p:pic>
    </p:spTree>
    <p:extLst>
      <p:ext uri="{BB962C8B-B14F-4D97-AF65-F5344CB8AC3E}">
        <p14:creationId xmlns:p14="http://schemas.microsoft.com/office/powerpoint/2010/main" val="915093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_3">
    <p:spTree>
      <p:nvGrpSpPr>
        <p:cNvPr id="1" name=""/>
        <p:cNvGrpSpPr/>
        <p:nvPr/>
      </p:nvGrpSpPr>
      <p:grpSpPr>
        <a:xfrm>
          <a:off x="0" y="0"/>
          <a:ext cx="0" cy="0"/>
          <a:chOff x="0" y="0"/>
          <a:chExt cx="0" cy="0"/>
        </a:xfrm>
      </p:grpSpPr>
      <p:pic>
        <p:nvPicPr>
          <p:cNvPr id="9" name="Picture 8" descr="A picture containing table, wooden, sitting, floor&#10;&#10;Description automatically generated">
            <a:extLst>
              <a:ext uri="{FF2B5EF4-FFF2-40B4-BE49-F238E27FC236}">
                <a16:creationId xmlns:a16="http://schemas.microsoft.com/office/drawing/2014/main" id="{2A8772A6-22D4-4865-88C9-0AC8CDFCF4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722" r="14094" b="18844"/>
          <a:stretch/>
        </p:blipFill>
        <p:spPr>
          <a:xfrm>
            <a:off x="0" y="0"/>
            <a:ext cx="12192000" cy="6858000"/>
          </a:xfrm>
          <a:prstGeom prst="rect">
            <a:avLst/>
          </a:prstGeom>
        </p:spPr>
      </p:pic>
      <p:sp>
        <p:nvSpPr>
          <p:cNvPr id="6" name="Oval 5">
            <a:extLst>
              <a:ext uri="{FF2B5EF4-FFF2-40B4-BE49-F238E27FC236}">
                <a16:creationId xmlns:a16="http://schemas.microsoft.com/office/drawing/2014/main" id="{5396F70F-648D-421D-B78C-496B6105159F}"/>
              </a:ext>
            </a:extLst>
          </p:cNvPr>
          <p:cNvSpPr/>
          <p:nvPr userDrawn="1"/>
        </p:nvSpPr>
        <p:spPr>
          <a:xfrm>
            <a:off x="723900" y="977900"/>
            <a:ext cx="4420800" cy="4420800"/>
          </a:xfrm>
          <a:prstGeom prst="ellipse">
            <a:avLst/>
          </a:prstGeom>
          <a:solidFill>
            <a:srgbClr val="AAC1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
            <a:extLst>
              <a:ext uri="{FF2B5EF4-FFF2-40B4-BE49-F238E27FC236}">
                <a16:creationId xmlns:a16="http://schemas.microsoft.com/office/drawing/2014/main" id="{CEFF5B19-6787-4533-B43D-10FF1D698C53}"/>
              </a:ext>
            </a:extLst>
          </p:cNvPr>
          <p:cNvSpPr>
            <a:spLocks noGrp="1"/>
          </p:cNvSpPr>
          <p:nvPr>
            <p:ph type="body" sz="quarter" idx="11"/>
          </p:nvPr>
        </p:nvSpPr>
        <p:spPr>
          <a:xfrm>
            <a:off x="1252666" y="1975184"/>
            <a:ext cx="3421062" cy="2300288"/>
          </a:xfrm>
        </p:spPr>
        <p:txBody>
          <a:bodyPr>
            <a:normAutofit/>
          </a:bodyPr>
          <a:lstStyle>
            <a:lvl1pPr algn="ctr">
              <a:lnSpc>
                <a:spcPct val="100000"/>
              </a:lnSpc>
              <a:defRPr sz="4000">
                <a:solidFill>
                  <a:schemeClr val="bg1"/>
                </a:solidFill>
              </a:defRPr>
            </a:lvl1pPr>
          </a:lstStyle>
          <a:p>
            <a:pPr lvl="0"/>
            <a:endParaRPr lang="en-GB" dirty="0"/>
          </a:p>
        </p:txBody>
      </p:sp>
      <p:pic>
        <p:nvPicPr>
          <p:cNvPr id="11" name="Picture 10" descr="A close up of a sign&#10;&#10;Description automatically generated">
            <a:extLst>
              <a:ext uri="{FF2B5EF4-FFF2-40B4-BE49-F238E27FC236}">
                <a16:creationId xmlns:a16="http://schemas.microsoft.com/office/drawing/2014/main" id="{D475B987-944B-4E40-949F-2CFC14F2C6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163" y="6146161"/>
            <a:ext cx="1546211" cy="487047"/>
          </a:xfrm>
          <a:prstGeom prst="rect">
            <a:avLst/>
          </a:prstGeom>
        </p:spPr>
      </p:pic>
    </p:spTree>
    <p:extLst>
      <p:ext uri="{BB962C8B-B14F-4D97-AF65-F5344CB8AC3E}">
        <p14:creationId xmlns:p14="http://schemas.microsoft.com/office/powerpoint/2010/main" val="788595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_4">
    <p:spTree>
      <p:nvGrpSpPr>
        <p:cNvPr id="1" name=""/>
        <p:cNvGrpSpPr/>
        <p:nvPr/>
      </p:nvGrpSpPr>
      <p:grpSpPr>
        <a:xfrm>
          <a:off x="0" y="0"/>
          <a:ext cx="0" cy="0"/>
          <a:chOff x="0" y="0"/>
          <a:chExt cx="0" cy="0"/>
        </a:xfrm>
      </p:grpSpPr>
      <p:pic>
        <p:nvPicPr>
          <p:cNvPr id="3" name="Picture 2" descr="A bowl of food on a plate&#10;&#10;Description automatically generated">
            <a:extLst>
              <a:ext uri="{FF2B5EF4-FFF2-40B4-BE49-F238E27FC236}">
                <a16:creationId xmlns:a16="http://schemas.microsoft.com/office/drawing/2014/main" id="{02774696-995A-485F-BC33-B6E44BC73C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168" b="13883"/>
          <a:stretch/>
        </p:blipFill>
        <p:spPr>
          <a:xfrm>
            <a:off x="0" y="0"/>
            <a:ext cx="12192000" cy="6858000"/>
          </a:xfrm>
          <a:prstGeom prst="rect">
            <a:avLst/>
          </a:prstGeom>
        </p:spPr>
      </p:pic>
      <p:sp>
        <p:nvSpPr>
          <p:cNvPr id="6" name="Oval 5">
            <a:extLst>
              <a:ext uri="{FF2B5EF4-FFF2-40B4-BE49-F238E27FC236}">
                <a16:creationId xmlns:a16="http://schemas.microsoft.com/office/drawing/2014/main" id="{5396F70F-648D-421D-B78C-496B6105159F}"/>
              </a:ext>
            </a:extLst>
          </p:cNvPr>
          <p:cNvSpPr/>
          <p:nvPr userDrawn="1"/>
        </p:nvSpPr>
        <p:spPr>
          <a:xfrm>
            <a:off x="723900" y="977900"/>
            <a:ext cx="4420800" cy="4420800"/>
          </a:xfrm>
          <a:prstGeom prst="ellipse">
            <a:avLst/>
          </a:prstGeom>
          <a:solidFill>
            <a:srgbClr val="AAC13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
            <a:extLst>
              <a:ext uri="{FF2B5EF4-FFF2-40B4-BE49-F238E27FC236}">
                <a16:creationId xmlns:a16="http://schemas.microsoft.com/office/drawing/2014/main" id="{A921EA2C-FEC9-4BE5-AF8A-AF9DBAC6EBD5}"/>
              </a:ext>
            </a:extLst>
          </p:cNvPr>
          <p:cNvSpPr>
            <a:spLocks noGrp="1"/>
          </p:cNvSpPr>
          <p:nvPr>
            <p:ph type="body" sz="quarter" idx="11"/>
          </p:nvPr>
        </p:nvSpPr>
        <p:spPr>
          <a:xfrm>
            <a:off x="1252666" y="1975184"/>
            <a:ext cx="3421062" cy="2300288"/>
          </a:xfrm>
        </p:spPr>
        <p:txBody>
          <a:bodyPr>
            <a:normAutofit/>
          </a:bodyPr>
          <a:lstStyle>
            <a:lvl1pPr algn="ctr">
              <a:lnSpc>
                <a:spcPct val="100000"/>
              </a:lnSpc>
              <a:defRPr sz="4000">
                <a:solidFill>
                  <a:schemeClr val="bg1"/>
                </a:solidFill>
              </a:defRPr>
            </a:lvl1pPr>
          </a:lstStyle>
          <a:p>
            <a:pPr lvl="0"/>
            <a:endParaRPr lang="en-GB" dirty="0"/>
          </a:p>
        </p:txBody>
      </p:sp>
      <p:pic>
        <p:nvPicPr>
          <p:cNvPr id="10" name="Picture 9" descr="A close up of a sign&#10;&#10;Description automatically generated">
            <a:extLst>
              <a:ext uri="{FF2B5EF4-FFF2-40B4-BE49-F238E27FC236}">
                <a16:creationId xmlns:a16="http://schemas.microsoft.com/office/drawing/2014/main" id="{9C3C61AC-251C-41A9-87D9-0FDE5EA81A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163" y="6146161"/>
            <a:ext cx="1546211" cy="487047"/>
          </a:xfrm>
          <a:prstGeom prst="rect">
            <a:avLst/>
          </a:prstGeom>
        </p:spPr>
      </p:pic>
    </p:spTree>
    <p:extLst>
      <p:ext uri="{BB962C8B-B14F-4D97-AF65-F5344CB8AC3E}">
        <p14:creationId xmlns:p14="http://schemas.microsoft.com/office/powerpoint/2010/main" val="3916669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E8DE10-F03E-414C-9D05-C84365BF253C}"/>
              </a:ext>
            </a:extLst>
          </p:cNvPr>
          <p:cNvSpPr>
            <a:spLocks noGrp="1"/>
          </p:cNvSpPr>
          <p:nvPr>
            <p:ph type="body" idx="1"/>
          </p:nvPr>
        </p:nvSpPr>
        <p:spPr>
          <a:xfrm>
            <a:off x="365760" y="1362075"/>
            <a:ext cx="10816243" cy="4282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Placeholder 1">
            <a:extLst>
              <a:ext uri="{FF2B5EF4-FFF2-40B4-BE49-F238E27FC236}">
                <a16:creationId xmlns:a16="http://schemas.microsoft.com/office/drawing/2014/main" id="{947E1FEC-579D-4A1C-92E2-0A804E1790E6}"/>
              </a:ext>
            </a:extLst>
          </p:cNvPr>
          <p:cNvSpPr>
            <a:spLocks noGrp="1"/>
          </p:cNvSpPr>
          <p:nvPr>
            <p:ph type="title"/>
          </p:nvPr>
        </p:nvSpPr>
        <p:spPr>
          <a:xfrm>
            <a:off x="365760" y="188676"/>
            <a:ext cx="10816242" cy="966048"/>
          </a:xfrm>
          <a:prstGeom prst="rect">
            <a:avLst/>
          </a:prstGeom>
        </p:spPr>
        <p:txBody>
          <a:bodyPr vert="horz" lIns="91440" tIns="45720" rIns="91440" bIns="45720" rtlCol="0" anchor="ctr">
            <a:normAutofit/>
          </a:bodyPr>
          <a:lstStyle/>
          <a:p>
            <a:r>
              <a:rPr lang="en-US"/>
              <a:t>Click to edit Master title style</a:t>
            </a:r>
            <a:endParaRPr lang="en-GB"/>
          </a:p>
        </p:txBody>
      </p:sp>
      <p:pic>
        <p:nvPicPr>
          <p:cNvPr id="5" name="Picture 4" descr="A close up of a sign&#10;&#10;Description automatically generated">
            <a:extLst>
              <a:ext uri="{FF2B5EF4-FFF2-40B4-BE49-F238E27FC236}">
                <a16:creationId xmlns:a16="http://schemas.microsoft.com/office/drawing/2014/main" id="{FFE5C30B-E127-460B-8589-E53A8BE4A93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67752" y="6152105"/>
            <a:ext cx="1541824" cy="485665"/>
          </a:xfrm>
          <a:prstGeom prst="rect">
            <a:avLst/>
          </a:prstGeom>
        </p:spPr>
      </p:pic>
    </p:spTree>
    <p:extLst>
      <p:ext uri="{BB962C8B-B14F-4D97-AF65-F5344CB8AC3E}">
        <p14:creationId xmlns:p14="http://schemas.microsoft.com/office/powerpoint/2010/main" val="4069704804"/>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69" r:id="rId3"/>
    <p:sldLayoutId id="2147483670" r:id="rId4"/>
    <p:sldLayoutId id="2147483650" r:id="rId5"/>
    <p:sldLayoutId id="2147483660" r:id="rId6"/>
    <p:sldLayoutId id="2147483661" r:id="rId7"/>
    <p:sldLayoutId id="2147483663" r:id="rId8"/>
    <p:sldLayoutId id="2147483664" r:id="rId9"/>
    <p:sldLayoutId id="2147483662" r:id="rId10"/>
    <p:sldLayoutId id="2147483651" r:id="rId11"/>
    <p:sldLayoutId id="2147483665" r:id="rId12"/>
    <p:sldLayoutId id="2147483666" r:id="rId13"/>
    <p:sldLayoutId id="2147483667" r:id="rId14"/>
    <p:sldLayoutId id="2147483674" r:id="rId15"/>
    <p:sldLayoutId id="2147483668" r:id="rId16"/>
    <p:sldLayoutId id="2147483652" r:id="rId17"/>
    <p:sldLayoutId id="2147483653" r:id="rId18"/>
    <p:sldLayoutId id="2147483671" r:id="rId19"/>
    <p:sldLayoutId id="2147483672" r:id="rId20"/>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Clr>
          <a:srgbClr val="76232F"/>
        </a:buClr>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2A9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2A9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51.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50.png"/><Relationship Id="rId2" Type="http://schemas.openxmlformats.org/officeDocument/2006/relationships/notesSlide" Target="../notesSlides/notesSlide10.xml"/><Relationship Id="rId16" Type="http://schemas.openxmlformats.org/officeDocument/2006/relationships/image" Target="../media/image49.svg"/><Relationship Id="rId20" Type="http://schemas.openxmlformats.org/officeDocument/2006/relationships/image" Target="../media/image53.svg"/><Relationship Id="rId1" Type="http://schemas.openxmlformats.org/officeDocument/2006/relationships/slideLayout" Target="../slideLayouts/slideLayout11.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48.png"/><Relationship Id="rId10" Type="http://schemas.openxmlformats.org/officeDocument/2006/relationships/image" Target="../media/image30.svg"/><Relationship Id="rId19" Type="http://schemas.openxmlformats.org/officeDocument/2006/relationships/image" Target="../media/image52.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6" Type="http://schemas.openxmlformats.org/officeDocument/2006/relationships/image" Target="../media/image61.png"/><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60.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73.png"/><Relationship Id="rId2" Type="http://schemas.openxmlformats.org/officeDocument/2006/relationships/notesSlide" Target="../notesSlides/notesSlide13.xml"/><Relationship Id="rId16" Type="http://schemas.openxmlformats.org/officeDocument/2006/relationships/image" Target="../media/image72.png"/><Relationship Id="rId1" Type="http://schemas.openxmlformats.org/officeDocument/2006/relationships/slideLayout" Target="../slideLayouts/slideLayout11.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71.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sv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1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80.png"/><Relationship Id="rId3" Type="http://schemas.openxmlformats.org/officeDocument/2006/relationships/image" Target="../media/image23.png"/><Relationship Id="rId21" Type="http://schemas.openxmlformats.org/officeDocument/2006/relationships/image" Target="../media/image83.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40.jpg"/><Relationship Id="rId2" Type="http://schemas.openxmlformats.org/officeDocument/2006/relationships/notesSlide" Target="../notesSlides/notesSlide16.xml"/><Relationship Id="rId16" Type="http://schemas.openxmlformats.org/officeDocument/2006/relationships/image" Target="../media/image35.png"/><Relationship Id="rId20" Type="http://schemas.openxmlformats.org/officeDocument/2006/relationships/image" Target="../media/image82.png"/><Relationship Id="rId1" Type="http://schemas.openxmlformats.org/officeDocument/2006/relationships/slideLayout" Target="../slideLayouts/slideLayout11.xml"/><Relationship Id="rId6" Type="http://schemas.openxmlformats.org/officeDocument/2006/relationships/image" Target="../media/image26.svg"/><Relationship Id="rId11" Type="http://schemas.openxmlformats.org/officeDocument/2006/relationships/image" Target="../media/image31.png"/><Relationship Id="rId24" Type="http://schemas.openxmlformats.org/officeDocument/2006/relationships/image" Target="../media/image86.png"/><Relationship Id="rId5" Type="http://schemas.openxmlformats.org/officeDocument/2006/relationships/image" Target="../media/image25.png"/><Relationship Id="rId15" Type="http://schemas.openxmlformats.org/officeDocument/2006/relationships/image" Target="../media/image79.png"/><Relationship Id="rId23" Type="http://schemas.openxmlformats.org/officeDocument/2006/relationships/image" Target="../media/image85.png"/><Relationship Id="rId10" Type="http://schemas.openxmlformats.org/officeDocument/2006/relationships/image" Target="../media/image30.svg"/><Relationship Id="rId19" Type="http://schemas.openxmlformats.org/officeDocument/2006/relationships/image" Target="../media/image81.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83.png"/><Relationship Id="rId3" Type="http://schemas.openxmlformats.org/officeDocument/2006/relationships/image" Target="../media/image23.png"/><Relationship Id="rId21" Type="http://schemas.openxmlformats.org/officeDocument/2006/relationships/image" Target="../media/image35.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82.png"/><Relationship Id="rId2" Type="http://schemas.openxmlformats.org/officeDocument/2006/relationships/notesSlide" Target="../notesSlides/notesSlide17.xml"/><Relationship Id="rId16" Type="http://schemas.openxmlformats.org/officeDocument/2006/relationships/image" Target="../media/image81.png"/><Relationship Id="rId20" Type="http://schemas.openxmlformats.org/officeDocument/2006/relationships/image" Target="../media/image79.png"/><Relationship Id="rId1" Type="http://schemas.openxmlformats.org/officeDocument/2006/relationships/slideLayout" Target="../slideLayouts/slideLayout11.xml"/><Relationship Id="rId6" Type="http://schemas.openxmlformats.org/officeDocument/2006/relationships/image" Target="../media/image26.svg"/><Relationship Id="rId11" Type="http://schemas.openxmlformats.org/officeDocument/2006/relationships/image" Target="../media/image31.png"/><Relationship Id="rId24" Type="http://schemas.openxmlformats.org/officeDocument/2006/relationships/image" Target="../media/image86.png"/><Relationship Id="rId5" Type="http://schemas.openxmlformats.org/officeDocument/2006/relationships/image" Target="../media/image25.png"/><Relationship Id="rId15" Type="http://schemas.openxmlformats.org/officeDocument/2006/relationships/image" Target="../media/image80.png"/><Relationship Id="rId23" Type="http://schemas.openxmlformats.org/officeDocument/2006/relationships/image" Target="../media/image85.png"/><Relationship Id="rId10" Type="http://schemas.openxmlformats.org/officeDocument/2006/relationships/image" Target="../media/image30.svg"/><Relationship Id="rId19" Type="http://schemas.openxmlformats.org/officeDocument/2006/relationships/image" Target="../media/image84.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sv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svg"/></Relationships>
</file>

<file path=ppt/slides/_rels/slide21.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99.sv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2.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7.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109.svg"/><Relationship Id="rId4" Type="http://schemas.openxmlformats.org/officeDocument/2006/relationships/image" Target="../media/image16.svg"/><Relationship Id="rId9" Type="http://schemas.openxmlformats.org/officeDocument/2006/relationships/image" Target="../media/image108.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33.png"/><Relationship Id="rId18" Type="http://schemas.openxmlformats.org/officeDocument/2006/relationships/image" Target="../media/image38.jpg"/><Relationship Id="rId3" Type="http://schemas.openxmlformats.org/officeDocument/2006/relationships/image" Target="../media/image25.png"/><Relationship Id="rId7" Type="http://schemas.openxmlformats.org/officeDocument/2006/relationships/image" Target="../media/image23.png"/><Relationship Id="rId12" Type="http://schemas.openxmlformats.org/officeDocument/2006/relationships/image" Target="../media/image32.svg"/><Relationship Id="rId17" Type="http://schemas.openxmlformats.org/officeDocument/2006/relationships/image" Target="../media/image37.jpg"/><Relationship Id="rId2" Type="http://schemas.openxmlformats.org/officeDocument/2006/relationships/notesSlide" Target="../notesSlides/notesSlide6.xml"/><Relationship Id="rId16" Type="http://schemas.openxmlformats.org/officeDocument/2006/relationships/image" Target="../media/image36.png"/><Relationship Id="rId20" Type="http://schemas.openxmlformats.org/officeDocument/2006/relationships/image" Target="../media/image40.jpg"/><Relationship Id="rId1" Type="http://schemas.openxmlformats.org/officeDocument/2006/relationships/slideLayout" Target="../slideLayouts/slideLayout11.xml"/><Relationship Id="rId6" Type="http://schemas.openxmlformats.org/officeDocument/2006/relationships/image" Target="../media/image30.svg"/><Relationship Id="rId11" Type="http://schemas.openxmlformats.org/officeDocument/2006/relationships/image" Target="../media/image31.png"/><Relationship Id="rId5" Type="http://schemas.openxmlformats.org/officeDocument/2006/relationships/image" Target="../media/image29.png"/><Relationship Id="rId15" Type="http://schemas.openxmlformats.org/officeDocument/2006/relationships/image" Target="../media/image35.png"/><Relationship Id="rId10" Type="http://schemas.openxmlformats.org/officeDocument/2006/relationships/image" Target="../media/image28.svg"/><Relationship Id="rId19" Type="http://schemas.openxmlformats.org/officeDocument/2006/relationships/image" Target="../media/image39.jpg"/><Relationship Id="rId4" Type="http://schemas.openxmlformats.org/officeDocument/2006/relationships/image" Target="../media/image26.svg"/><Relationship Id="rId9" Type="http://schemas.openxmlformats.org/officeDocument/2006/relationships/image" Target="../media/image27.png"/><Relationship Id="rId14"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2.svg"/><Relationship Id="rId3" Type="http://schemas.openxmlformats.org/officeDocument/2006/relationships/image" Target="../media/image42.png"/><Relationship Id="rId7" Type="http://schemas.openxmlformats.org/officeDocument/2006/relationships/image" Target="../media/image28.sv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6.sv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27557FCD-4A05-44A1-A7EF-2A813E73332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9" name="Rectangle 8">
            <a:extLst>
              <a:ext uri="{FF2B5EF4-FFF2-40B4-BE49-F238E27FC236}">
                <a16:creationId xmlns:a16="http://schemas.microsoft.com/office/drawing/2014/main" id="{F381BB39-0BE6-48AC-9C8C-369CE81471A8}"/>
              </a:ext>
            </a:extLst>
          </p:cNvPr>
          <p:cNvSpPr/>
          <p:nvPr/>
        </p:nvSpPr>
        <p:spPr>
          <a:xfrm>
            <a:off x="-34321" y="1529229"/>
            <a:ext cx="12211049" cy="162877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7777075C-60DA-43F9-877E-818A1DD4D910}"/>
              </a:ext>
            </a:extLst>
          </p:cNvPr>
          <p:cNvSpPr txBox="1"/>
          <p:nvPr/>
        </p:nvSpPr>
        <p:spPr>
          <a:xfrm>
            <a:off x="683379" y="1497230"/>
            <a:ext cx="7677505" cy="1692771"/>
          </a:xfrm>
          <a:prstGeom prst="rect">
            <a:avLst/>
          </a:prstGeom>
          <a:noFill/>
        </p:spPr>
        <p:txBody>
          <a:bodyPr wrap="square" rtlCol="0">
            <a:spAutoFit/>
          </a:bodyPr>
          <a:lstStyle/>
          <a:p>
            <a:r>
              <a:rPr lang="en-US" sz="6000" b="1" dirty="0">
                <a:solidFill>
                  <a:schemeClr val="bg1"/>
                </a:solidFill>
              </a:rPr>
              <a:t>Mission Nutrition:</a:t>
            </a:r>
            <a:br>
              <a:rPr lang="en-US" sz="4400" b="1" dirty="0">
                <a:solidFill>
                  <a:schemeClr val="bg1"/>
                </a:solidFill>
              </a:rPr>
            </a:br>
            <a:r>
              <a:rPr lang="en-US" sz="4000" dirty="0">
                <a:solidFill>
                  <a:schemeClr val="bg1"/>
                </a:solidFill>
              </a:rPr>
              <a:t>Building Healthy Habits</a:t>
            </a:r>
            <a:endParaRPr lang="en-GB" sz="4400" dirty="0">
              <a:solidFill>
                <a:schemeClr val="bg1"/>
              </a:solidFill>
            </a:endParaRPr>
          </a:p>
        </p:txBody>
      </p:sp>
      <p:sp>
        <p:nvSpPr>
          <p:cNvPr id="17" name="TextBox 16">
            <a:extLst>
              <a:ext uri="{FF2B5EF4-FFF2-40B4-BE49-F238E27FC236}">
                <a16:creationId xmlns:a16="http://schemas.microsoft.com/office/drawing/2014/main" id="{F6ABE087-ABF5-497D-9DC9-FA428384E6E5}"/>
              </a:ext>
            </a:extLst>
          </p:cNvPr>
          <p:cNvSpPr txBox="1"/>
          <p:nvPr/>
        </p:nvSpPr>
        <p:spPr>
          <a:xfrm>
            <a:off x="640833" y="5963891"/>
            <a:ext cx="3819525" cy="400110"/>
          </a:xfrm>
          <a:prstGeom prst="rect">
            <a:avLst/>
          </a:prstGeom>
          <a:noFill/>
        </p:spPr>
        <p:txBody>
          <a:bodyPr wrap="square" rtlCol="0">
            <a:spAutoFit/>
          </a:bodyPr>
          <a:lstStyle/>
          <a:p>
            <a:r>
              <a:rPr lang="en-US" sz="2000" dirty="0">
                <a:solidFill>
                  <a:schemeClr val="bg1"/>
                </a:solidFill>
              </a:rPr>
              <a:t>Enter Date Here</a:t>
            </a:r>
            <a:endParaRPr lang="en-GB" dirty="0">
              <a:solidFill>
                <a:schemeClr val="bg1"/>
              </a:solidFill>
            </a:endParaRPr>
          </a:p>
        </p:txBody>
      </p:sp>
      <p:pic>
        <p:nvPicPr>
          <p:cNvPr id="12" name="Picture 11" descr="A close up of a sign&#10;&#10;Description automatically generated">
            <a:extLst>
              <a:ext uri="{FF2B5EF4-FFF2-40B4-BE49-F238E27FC236}">
                <a16:creationId xmlns:a16="http://schemas.microsoft.com/office/drawing/2014/main" id="{58257F39-F713-42BA-A271-4999A2EA5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3530" y="1621651"/>
            <a:ext cx="3368502" cy="1443934"/>
          </a:xfrm>
          <a:prstGeom prst="rect">
            <a:avLst/>
          </a:prstGeom>
        </p:spPr>
      </p:pic>
    </p:spTree>
    <p:extLst>
      <p:ext uri="{BB962C8B-B14F-4D97-AF65-F5344CB8AC3E}">
        <p14:creationId xmlns:p14="http://schemas.microsoft.com/office/powerpoint/2010/main" val="1076364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5E6D0">
            <a:alpha val="80000"/>
          </a:srgb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3F0002E-25CC-B659-A066-F967DC6C51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70400" y="871200"/>
            <a:ext cx="7495200" cy="5341948"/>
          </a:xfrm>
          <a:prstGeom prst="rect">
            <a:avLst/>
          </a:prstGeom>
        </p:spPr>
      </p:pic>
      <p:sp>
        <p:nvSpPr>
          <p:cNvPr id="4" name="Title 3">
            <a:extLst>
              <a:ext uri="{FF2B5EF4-FFF2-40B4-BE49-F238E27FC236}">
                <a16:creationId xmlns:a16="http://schemas.microsoft.com/office/drawing/2014/main" id="{40099023-66EB-4AD3-B9A1-E76FB36B5CB0}"/>
              </a:ext>
            </a:extLst>
          </p:cNvPr>
          <p:cNvSpPr>
            <a:spLocks noGrp="1"/>
          </p:cNvSpPr>
          <p:nvPr>
            <p:ph type="title"/>
          </p:nvPr>
        </p:nvSpPr>
        <p:spPr/>
        <p:txBody>
          <a:bodyPr/>
          <a:lstStyle/>
          <a:p>
            <a:r>
              <a:rPr lang="en-GB" dirty="0">
                <a:solidFill>
                  <a:schemeClr val="accent3"/>
                </a:solidFill>
              </a:rPr>
              <a:t>Fruit &amp; Vegetables</a:t>
            </a:r>
          </a:p>
        </p:txBody>
      </p:sp>
      <p:pic>
        <p:nvPicPr>
          <p:cNvPr id="1026" name="Picture 2">
            <a:extLst>
              <a:ext uri="{FF2B5EF4-FFF2-40B4-BE49-F238E27FC236}">
                <a16:creationId xmlns:a16="http://schemas.microsoft.com/office/drawing/2014/main" id="{4FDB9345-9A39-BC19-AD7F-781B741AA8D6}"/>
              </a:ext>
            </a:extLst>
          </p:cNvPr>
          <p:cNvPicPr>
            <a:picLocks noChangeAspect="1" noChangeArrowheads="1"/>
          </p:cNvPicPr>
          <p:nvPr/>
        </p:nvPicPr>
        <p:blipFill rotWithShape="1">
          <a:blip r:embed="rId4">
            <a:extLst>
              <a:ext uri="{96DAC541-7B7A-43D3-8B79-37D633B846F1}">
                <asvg:svgBlip xmlns:asvg="http://schemas.microsoft.com/office/drawing/2016/SVG/main" r:embed="rId5"/>
              </a:ext>
            </a:extLst>
          </a:blip>
          <a:srcRect l="-2006" r="51"/>
          <a:stretch/>
        </p:blipFill>
        <p:spPr bwMode="auto">
          <a:xfrm>
            <a:off x="9442938" y="3429000"/>
            <a:ext cx="2250831" cy="3017135"/>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a:extLst>
              <a:ext uri="{FF2B5EF4-FFF2-40B4-BE49-F238E27FC236}">
                <a16:creationId xmlns:a16="http://schemas.microsoft.com/office/drawing/2014/main" id="{722B32CD-BB74-6316-41E9-1A4FEDE9B7D7}"/>
              </a:ext>
            </a:extLst>
          </p:cNvPr>
          <p:cNvSpPr/>
          <p:nvPr/>
        </p:nvSpPr>
        <p:spPr>
          <a:xfrm>
            <a:off x="430705" y="1362390"/>
            <a:ext cx="3425303" cy="2312464"/>
          </a:xfrm>
          <a:prstGeom prst="wedgeEllipseCallout">
            <a:avLst/>
          </a:prstGeom>
          <a:solidFill>
            <a:srgbClr val="D5E6D0"/>
          </a:solidFill>
          <a:ln>
            <a:noFill/>
          </a:ln>
          <a:effectLst>
            <a:outerShdw blurRad="762000" dist="153064" dir="5400000" sx="99000" sy="99000" algn="ctr" rotWithShape="0">
              <a:schemeClr val="accent3">
                <a:alpha val="39799"/>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6B49"/>
                </a:solidFill>
              </a:rPr>
              <a:t>What is a portion size and how many portions should we have every day?</a:t>
            </a:r>
          </a:p>
        </p:txBody>
      </p:sp>
      <p:pic>
        <p:nvPicPr>
          <p:cNvPr id="9" name="Graphic 8">
            <a:extLst>
              <a:ext uri="{FF2B5EF4-FFF2-40B4-BE49-F238E27FC236}">
                <a16:creationId xmlns:a16="http://schemas.microsoft.com/office/drawing/2014/main" id="{42D4B32B-B476-FABE-DF19-C5939E59907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392463" y="4999354"/>
            <a:ext cx="1276085" cy="992510"/>
          </a:xfrm>
          <a:prstGeom prst="rect">
            <a:avLst/>
          </a:prstGeom>
        </p:spPr>
      </p:pic>
    </p:spTree>
    <p:extLst>
      <p:ext uri="{BB962C8B-B14F-4D97-AF65-F5344CB8AC3E}">
        <p14:creationId xmlns:p14="http://schemas.microsoft.com/office/powerpoint/2010/main" val="6723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750" fill="hold"/>
                                        <p:tgtEl>
                                          <p:spTgt spid="1026"/>
                                        </p:tgtEl>
                                        <p:attrNameLst>
                                          <p:attrName>ppt_w</p:attrName>
                                        </p:attrNameLst>
                                      </p:cBhvr>
                                      <p:tavLst>
                                        <p:tav tm="0">
                                          <p:val>
                                            <p:fltVal val="0"/>
                                          </p:val>
                                        </p:tav>
                                        <p:tav tm="100000">
                                          <p:val>
                                            <p:strVal val="#ppt_w"/>
                                          </p:val>
                                        </p:tav>
                                      </p:tavLst>
                                    </p:anim>
                                    <p:anim calcmode="lin" valueType="num">
                                      <p:cBhvr>
                                        <p:cTn id="8" dur="750" fill="hold"/>
                                        <p:tgtEl>
                                          <p:spTgt spid="1026"/>
                                        </p:tgtEl>
                                        <p:attrNameLst>
                                          <p:attrName>ppt_h</p:attrName>
                                        </p:attrNameLst>
                                      </p:cBhvr>
                                      <p:tavLst>
                                        <p:tav tm="0">
                                          <p:val>
                                            <p:fltVal val="0"/>
                                          </p:val>
                                        </p:tav>
                                        <p:tav tm="100000">
                                          <p:val>
                                            <p:strVal val="#ppt_h"/>
                                          </p:val>
                                        </p:tav>
                                      </p:tavLst>
                                    </p:anim>
                                    <p:animEffect transition="in" filter="fade">
                                      <p:cBhvr>
                                        <p:cTn id="9" dur="75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5E6D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099023-66EB-4AD3-B9A1-E76FB36B5CB0}"/>
              </a:ext>
            </a:extLst>
          </p:cNvPr>
          <p:cNvSpPr>
            <a:spLocks noGrp="1"/>
          </p:cNvSpPr>
          <p:nvPr>
            <p:ph type="title"/>
          </p:nvPr>
        </p:nvSpPr>
        <p:spPr/>
        <p:txBody>
          <a:bodyPr/>
          <a:lstStyle/>
          <a:p>
            <a:r>
              <a:rPr lang="en-GB" dirty="0">
                <a:solidFill>
                  <a:schemeClr val="accent3"/>
                </a:solidFill>
              </a:rPr>
              <a:t>Fruit &amp; Vegetables</a:t>
            </a:r>
          </a:p>
        </p:txBody>
      </p:sp>
      <p:sp>
        <p:nvSpPr>
          <p:cNvPr id="11" name="Content Placeholder 17">
            <a:extLst>
              <a:ext uri="{FF2B5EF4-FFF2-40B4-BE49-F238E27FC236}">
                <a16:creationId xmlns:a16="http://schemas.microsoft.com/office/drawing/2014/main" id="{AA81C337-DA00-1621-F67C-AB662B6908E4}"/>
              </a:ext>
            </a:extLst>
          </p:cNvPr>
          <p:cNvSpPr>
            <a:spLocks noGrp="1"/>
          </p:cNvSpPr>
          <p:nvPr>
            <p:ph idx="1"/>
          </p:nvPr>
        </p:nvSpPr>
        <p:spPr>
          <a:xfrm>
            <a:off x="365760" y="1418157"/>
            <a:ext cx="8310154" cy="542724"/>
          </a:xfrm>
        </p:spPr>
        <p:txBody>
          <a:bodyPr/>
          <a:lstStyle/>
          <a:p>
            <a:pPr lvl="0"/>
            <a:r>
              <a:rPr lang="en-GB" dirty="0"/>
              <a:t>Which of our ingredients are fruit and vegetables?</a:t>
            </a:r>
          </a:p>
          <a:p>
            <a:pPr lvl="0"/>
            <a:endParaRPr lang="en-GB" dirty="0"/>
          </a:p>
          <a:p>
            <a:pPr lvl="0"/>
            <a:endParaRPr lang="en-GB" dirty="0"/>
          </a:p>
          <a:p>
            <a:endParaRPr lang="en-GB" dirty="0"/>
          </a:p>
        </p:txBody>
      </p:sp>
      <p:grpSp>
        <p:nvGrpSpPr>
          <p:cNvPr id="36" name="Answer">
            <a:extLst>
              <a:ext uri="{FF2B5EF4-FFF2-40B4-BE49-F238E27FC236}">
                <a16:creationId xmlns:a16="http://schemas.microsoft.com/office/drawing/2014/main" id="{F61E4DDB-F3D3-F29D-8EA4-BE0C22274F70}"/>
              </a:ext>
            </a:extLst>
          </p:cNvPr>
          <p:cNvGrpSpPr/>
          <p:nvPr/>
        </p:nvGrpSpPr>
        <p:grpSpPr>
          <a:xfrm>
            <a:off x="128961" y="2835971"/>
            <a:ext cx="5884998" cy="2134800"/>
            <a:chOff x="128961" y="2835971"/>
            <a:chExt cx="5884998" cy="2134800"/>
          </a:xfrm>
        </p:grpSpPr>
        <p:sp>
          <p:nvSpPr>
            <p:cNvPr id="34" name="Oval 33">
              <a:extLst>
                <a:ext uri="{FF2B5EF4-FFF2-40B4-BE49-F238E27FC236}">
                  <a16:creationId xmlns:a16="http://schemas.microsoft.com/office/drawing/2014/main" id="{7DE421FE-8F83-F857-8FBF-BF8D93066421}"/>
                </a:ext>
              </a:extLst>
            </p:cNvPr>
            <p:cNvSpPr/>
            <p:nvPr/>
          </p:nvSpPr>
          <p:spPr>
            <a:xfrm>
              <a:off x="128961" y="2835971"/>
              <a:ext cx="2134800" cy="2134800"/>
            </a:xfrm>
            <a:prstGeom prst="ellipse">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Oval 34">
              <a:extLst>
                <a:ext uri="{FF2B5EF4-FFF2-40B4-BE49-F238E27FC236}">
                  <a16:creationId xmlns:a16="http://schemas.microsoft.com/office/drawing/2014/main" id="{E28037EF-F402-93E6-623E-BEB1B3AD7B3C}"/>
                </a:ext>
              </a:extLst>
            </p:cNvPr>
            <p:cNvSpPr/>
            <p:nvPr/>
          </p:nvSpPr>
          <p:spPr>
            <a:xfrm>
              <a:off x="3879159" y="2835971"/>
              <a:ext cx="2134800" cy="2134800"/>
            </a:xfrm>
            <a:prstGeom prst="ellipse">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8" name="Our ingredients icons">
            <a:extLst>
              <a:ext uri="{FF2B5EF4-FFF2-40B4-BE49-F238E27FC236}">
                <a16:creationId xmlns:a16="http://schemas.microsoft.com/office/drawing/2014/main" id="{D1F4F97F-6A08-7B38-F064-2D94571B79BF}"/>
              </a:ext>
            </a:extLst>
          </p:cNvPr>
          <p:cNvGrpSpPr/>
          <p:nvPr/>
        </p:nvGrpSpPr>
        <p:grpSpPr>
          <a:xfrm>
            <a:off x="661551" y="2830807"/>
            <a:ext cx="10771889" cy="2224650"/>
            <a:chOff x="970704" y="3116241"/>
            <a:chExt cx="9191110" cy="1898182"/>
          </a:xfrm>
        </p:grpSpPr>
        <p:pic>
          <p:nvPicPr>
            <p:cNvPr id="3" name="Red Pepper">
              <a:extLst>
                <a:ext uri="{FF2B5EF4-FFF2-40B4-BE49-F238E27FC236}">
                  <a16:creationId xmlns:a16="http://schemas.microsoft.com/office/drawing/2014/main" id="{A2F08B05-A3A2-AC6C-CC26-A527C10D02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04" y="3299923"/>
              <a:ext cx="863600" cy="1333500"/>
            </a:xfrm>
            <a:prstGeom prst="rect">
              <a:avLst/>
            </a:prstGeom>
          </p:spPr>
        </p:pic>
        <p:pic>
          <p:nvPicPr>
            <p:cNvPr id="6" name="Cheese">
              <a:extLst>
                <a:ext uri="{FF2B5EF4-FFF2-40B4-BE49-F238E27FC236}">
                  <a16:creationId xmlns:a16="http://schemas.microsoft.com/office/drawing/2014/main" id="{930C27D6-B840-F2A3-50F7-6260FDBE828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23971" r="12116"/>
            <a:stretch/>
          </p:blipFill>
          <p:spPr>
            <a:xfrm>
              <a:off x="2144715" y="3529824"/>
              <a:ext cx="1439799" cy="1187652"/>
            </a:xfrm>
            <a:prstGeom prst="rect">
              <a:avLst/>
            </a:prstGeom>
          </p:spPr>
        </p:pic>
        <p:pic>
          <p:nvPicPr>
            <p:cNvPr id="8" name="Onions">
              <a:extLst>
                <a:ext uri="{FF2B5EF4-FFF2-40B4-BE49-F238E27FC236}">
                  <a16:creationId xmlns:a16="http://schemas.microsoft.com/office/drawing/2014/main" id="{1FD16BBC-F947-4F70-9A64-AE2AE1FCF08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0872" t="18151" r="6424" b="6849"/>
            <a:stretch/>
          </p:blipFill>
          <p:spPr>
            <a:xfrm>
              <a:off x="3995886" y="3299923"/>
              <a:ext cx="1306002" cy="1562100"/>
            </a:xfrm>
            <a:prstGeom prst="rect">
              <a:avLst/>
            </a:prstGeom>
          </p:spPr>
        </p:pic>
        <p:pic>
          <p:nvPicPr>
            <p:cNvPr id="10" name="Eggs">
              <a:extLst>
                <a:ext uri="{FF2B5EF4-FFF2-40B4-BE49-F238E27FC236}">
                  <a16:creationId xmlns:a16="http://schemas.microsoft.com/office/drawing/2014/main" id="{886EE99E-4D26-C255-A44D-5485F04D62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13260" y="3633065"/>
              <a:ext cx="1371600" cy="825500"/>
            </a:xfrm>
            <a:prstGeom prst="rect">
              <a:avLst/>
            </a:prstGeom>
          </p:spPr>
        </p:pic>
        <p:pic>
          <p:nvPicPr>
            <p:cNvPr id="20" name="Veg Oil">
              <a:extLst>
                <a:ext uri="{FF2B5EF4-FFF2-40B4-BE49-F238E27FC236}">
                  <a16:creationId xmlns:a16="http://schemas.microsoft.com/office/drawing/2014/main" id="{2B2274F9-09E4-CD67-1A91-31746C83021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09791" y="3116241"/>
              <a:ext cx="571500" cy="1803400"/>
            </a:xfrm>
            <a:prstGeom prst="rect">
              <a:avLst/>
            </a:prstGeom>
          </p:spPr>
        </p:pic>
        <p:pic>
          <p:nvPicPr>
            <p:cNvPr id="26" name="Flour">
              <a:extLst>
                <a:ext uri="{FF2B5EF4-FFF2-40B4-BE49-F238E27FC236}">
                  <a16:creationId xmlns:a16="http://schemas.microsoft.com/office/drawing/2014/main" id="{7EC2699F-518C-92F4-E4AD-6AD88A6B43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75914" y="3299923"/>
              <a:ext cx="1485900" cy="1714500"/>
            </a:xfrm>
            <a:prstGeom prst="rect">
              <a:avLst/>
            </a:prstGeom>
          </p:spPr>
        </p:pic>
      </p:grpSp>
      <p:grpSp>
        <p:nvGrpSpPr>
          <p:cNvPr id="46" name="Question">
            <a:extLst>
              <a:ext uri="{FF2B5EF4-FFF2-40B4-BE49-F238E27FC236}">
                <a16:creationId xmlns:a16="http://schemas.microsoft.com/office/drawing/2014/main" id="{30EDA4AF-6DF1-05EC-A13A-1BEBA43D691E}"/>
              </a:ext>
            </a:extLst>
          </p:cNvPr>
          <p:cNvGrpSpPr/>
          <p:nvPr/>
        </p:nvGrpSpPr>
        <p:grpSpPr>
          <a:xfrm>
            <a:off x="1940400" y="1125292"/>
            <a:ext cx="8310154" cy="4997829"/>
            <a:chOff x="2115286" y="1125292"/>
            <a:chExt cx="8310154" cy="4997829"/>
          </a:xfrm>
        </p:grpSpPr>
        <p:sp>
          <p:nvSpPr>
            <p:cNvPr id="47" name="Rectangle: Rounded Corners 14">
              <a:extLst>
                <a:ext uri="{FF2B5EF4-FFF2-40B4-BE49-F238E27FC236}">
                  <a16:creationId xmlns:a16="http://schemas.microsoft.com/office/drawing/2014/main" id="{8FE580AC-BB1E-1682-DC18-7E389422D773}"/>
                </a:ext>
              </a:extLst>
            </p:cNvPr>
            <p:cNvSpPr/>
            <p:nvPr/>
          </p:nvSpPr>
          <p:spPr>
            <a:xfrm>
              <a:off x="2115286" y="1125292"/>
              <a:ext cx="8310154" cy="4997829"/>
            </a:xfrm>
            <a:prstGeom prst="roundRect">
              <a:avLst>
                <a:gd name="adj" fmla="val 5096"/>
              </a:avLst>
            </a:prstGeom>
            <a:solidFill>
              <a:schemeClr val="accent3"/>
            </a:solidFill>
            <a:ln>
              <a:noFill/>
            </a:ln>
            <a:effectLst>
              <a:outerShdw blurRad="770180" dist="147179" dir="5400000" sx="99025" sy="99025" algn="ctr" rotWithShape="0">
                <a:schemeClr val="accent3">
                  <a:alpha val="64854"/>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TextBox 47">
              <a:extLst>
                <a:ext uri="{FF2B5EF4-FFF2-40B4-BE49-F238E27FC236}">
                  <a16:creationId xmlns:a16="http://schemas.microsoft.com/office/drawing/2014/main" id="{9D91B70D-920A-109A-5E4B-49FF4FF7A0E3}"/>
                </a:ext>
              </a:extLst>
            </p:cNvPr>
            <p:cNvSpPr txBox="1"/>
            <p:nvPr/>
          </p:nvSpPr>
          <p:spPr>
            <a:xfrm>
              <a:off x="2715849" y="1474680"/>
              <a:ext cx="7235436" cy="954107"/>
            </a:xfrm>
            <a:prstGeom prst="rect">
              <a:avLst/>
            </a:prstGeom>
            <a:noFill/>
          </p:spPr>
          <p:txBody>
            <a:bodyPr wrap="square" rtlCol="0">
              <a:spAutoFit/>
            </a:bodyPr>
            <a:lstStyle/>
            <a:p>
              <a:pPr algn="ctr"/>
              <a:r>
                <a:rPr lang="en-GB" sz="2800" dirty="0">
                  <a:solidFill>
                    <a:schemeClr val="bg1"/>
                  </a:solidFill>
                </a:rPr>
                <a:t>Can you think of a fruit or vegetable that starts with the following letters?</a:t>
              </a:r>
            </a:p>
          </p:txBody>
        </p:sp>
        <p:grpSp>
          <p:nvGrpSpPr>
            <p:cNvPr id="49" name="Group 48">
              <a:extLst>
                <a:ext uri="{FF2B5EF4-FFF2-40B4-BE49-F238E27FC236}">
                  <a16:creationId xmlns:a16="http://schemas.microsoft.com/office/drawing/2014/main" id="{A50402A9-95BD-7A02-0612-F19D2BE30B18}"/>
                </a:ext>
              </a:extLst>
            </p:cNvPr>
            <p:cNvGrpSpPr/>
            <p:nvPr/>
          </p:nvGrpSpPr>
          <p:grpSpPr>
            <a:xfrm>
              <a:off x="3392885" y="2956340"/>
              <a:ext cx="5701080" cy="2562231"/>
              <a:chOff x="3392885" y="2956340"/>
              <a:chExt cx="5701080" cy="2562231"/>
            </a:xfrm>
          </p:grpSpPr>
          <p:pic>
            <p:nvPicPr>
              <p:cNvPr id="50" name="Graphic 49">
                <a:extLst>
                  <a:ext uri="{FF2B5EF4-FFF2-40B4-BE49-F238E27FC236}">
                    <a16:creationId xmlns:a16="http://schemas.microsoft.com/office/drawing/2014/main" id="{7CF91E0A-A760-62DF-4494-B0856E70715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392885" y="3459914"/>
                <a:ext cx="738633" cy="1477266"/>
              </a:xfrm>
              <a:prstGeom prst="rect">
                <a:avLst/>
              </a:prstGeom>
            </p:spPr>
          </p:pic>
          <p:pic>
            <p:nvPicPr>
              <p:cNvPr id="51" name="Graphic 50">
                <a:extLst>
                  <a:ext uri="{FF2B5EF4-FFF2-40B4-BE49-F238E27FC236}">
                    <a16:creationId xmlns:a16="http://schemas.microsoft.com/office/drawing/2014/main" id="{38190EFA-BFB3-7513-95A9-DC4EDD516F2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82450" y="3545505"/>
                <a:ext cx="788777" cy="1369981"/>
              </a:xfrm>
              <a:prstGeom prst="rect">
                <a:avLst/>
              </a:prstGeom>
            </p:spPr>
          </p:pic>
          <p:pic>
            <p:nvPicPr>
              <p:cNvPr id="52" name="Graphic 51">
                <a:extLst>
                  <a:ext uri="{FF2B5EF4-FFF2-40B4-BE49-F238E27FC236}">
                    <a16:creationId xmlns:a16="http://schemas.microsoft.com/office/drawing/2014/main" id="{739E1B7A-324F-3A78-E4B1-8ECB68B218A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222159" y="3510951"/>
                <a:ext cx="871806" cy="1453010"/>
              </a:xfrm>
              <a:prstGeom prst="rect">
                <a:avLst/>
              </a:prstGeom>
            </p:spPr>
          </p:pic>
          <p:cxnSp>
            <p:nvCxnSpPr>
              <p:cNvPr id="53" name="Straight Connector 52">
                <a:extLst>
                  <a:ext uri="{FF2B5EF4-FFF2-40B4-BE49-F238E27FC236}">
                    <a16:creationId xmlns:a16="http://schemas.microsoft.com/office/drawing/2014/main" id="{8B702FA4-C8DC-9299-7AB9-FDB33A1075F1}"/>
                  </a:ext>
                </a:extLst>
              </p:cNvPr>
              <p:cNvCxnSpPr/>
              <p:nvPr/>
            </p:nvCxnSpPr>
            <p:spPr>
              <a:xfrm>
                <a:off x="4968240" y="2956340"/>
                <a:ext cx="0" cy="2562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F1D33A2-54B1-1B8A-D20C-105C1C40C00E}"/>
                  </a:ext>
                </a:extLst>
              </p:cNvPr>
              <p:cNvCxnSpPr/>
              <p:nvPr/>
            </p:nvCxnSpPr>
            <p:spPr>
              <a:xfrm>
                <a:off x="7498080" y="2956340"/>
                <a:ext cx="0" cy="2562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181339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750"/>
                                        <p:tgtEl>
                                          <p:spTgt spid="46"/>
                                        </p:tgtEl>
                                      </p:cBhvr>
                                    </p:animEffect>
                                    <p:anim calcmode="lin" valueType="num">
                                      <p:cBhvr>
                                        <p:cTn id="13" dur="750" fill="hold"/>
                                        <p:tgtEl>
                                          <p:spTgt spid="46"/>
                                        </p:tgtEl>
                                        <p:attrNameLst>
                                          <p:attrName>ppt_x</p:attrName>
                                        </p:attrNameLst>
                                      </p:cBhvr>
                                      <p:tavLst>
                                        <p:tav tm="0">
                                          <p:val>
                                            <p:strVal val="#ppt_x"/>
                                          </p:val>
                                        </p:tav>
                                        <p:tav tm="100000">
                                          <p:val>
                                            <p:strVal val="#ppt_x"/>
                                          </p:val>
                                        </p:tav>
                                      </p:tavLst>
                                    </p:anim>
                                    <p:anim calcmode="lin" valueType="num">
                                      <p:cBhvr>
                                        <p:cTn id="14" dur="675" decel="100000" fill="hold"/>
                                        <p:tgtEl>
                                          <p:spTgt spid="46"/>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4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EAC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C95FDB-30D6-EE3F-87EC-56F622638A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71364" y="870089"/>
            <a:ext cx="7497615" cy="5343669"/>
          </a:xfrm>
          <a:prstGeom prst="rect">
            <a:avLst/>
          </a:prstGeom>
        </p:spPr>
      </p:pic>
      <p:sp>
        <p:nvSpPr>
          <p:cNvPr id="4" name="Title 3">
            <a:extLst>
              <a:ext uri="{FF2B5EF4-FFF2-40B4-BE49-F238E27FC236}">
                <a16:creationId xmlns:a16="http://schemas.microsoft.com/office/drawing/2014/main" id="{CE1FF830-A89C-42B7-87C9-BD8385FE8510}"/>
              </a:ext>
            </a:extLst>
          </p:cNvPr>
          <p:cNvSpPr>
            <a:spLocks noGrp="1"/>
          </p:cNvSpPr>
          <p:nvPr>
            <p:ph type="title"/>
          </p:nvPr>
        </p:nvSpPr>
        <p:spPr/>
        <p:txBody>
          <a:bodyPr/>
          <a:lstStyle/>
          <a:p>
            <a:r>
              <a:rPr lang="en-GB" dirty="0">
                <a:solidFill>
                  <a:schemeClr val="accent2"/>
                </a:solidFill>
              </a:rPr>
              <a:t>Carbohydrates </a:t>
            </a:r>
          </a:p>
        </p:txBody>
      </p:sp>
      <p:pic>
        <p:nvPicPr>
          <p:cNvPr id="2" name="Graphic 1">
            <a:extLst>
              <a:ext uri="{FF2B5EF4-FFF2-40B4-BE49-F238E27FC236}">
                <a16:creationId xmlns:a16="http://schemas.microsoft.com/office/drawing/2014/main" id="{4AF17D3D-AC5F-119B-6DC4-C5B60D40A3A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461479" y="373833"/>
            <a:ext cx="1276085" cy="992510"/>
          </a:xfrm>
          <a:prstGeom prst="rect">
            <a:avLst/>
          </a:prstGeom>
        </p:spPr>
      </p:pic>
      <p:sp>
        <p:nvSpPr>
          <p:cNvPr id="7" name="Oval Callout 6">
            <a:extLst>
              <a:ext uri="{FF2B5EF4-FFF2-40B4-BE49-F238E27FC236}">
                <a16:creationId xmlns:a16="http://schemas.microsoft.com/office/drawing/2014/main" id="{894F20E1-F2D3-1059-CDD9-E958A3360DF5}"/>
              </a:ext>
            </a:extLst>
          </p:cNvPr>
          <p:cNvSpPr/>
          <p:nvPr/>
        </p:nvSpPr>
        <p:spPr>
          <a:xfrm>
            <a:off x="430705" y="1362390"/>
            <a:ext cx="3425303" cy="2312464"/>
          </a:xfrm>
          <a:prstGeom prst="wedgeEllipseCallout">
            <a:avLst/>
          </a:prstGeom>
          <a:solidFill>
            <a:srgbClr val="FBEAC5"/>
          </a:solidFill>
          <a:ln>
            <a:noFill/>
          </a:ln>
          <a:effectLst>
            <a:outerShdw blurRad="762000" dist="153064" dir="5400000" sx="99000" sy="99000" algn="ctr" rotWithShape="0">
              <a:schemeClr val="accent2">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2"/>
                </a:solidFill>
              </a:rPr>
              <a:t>What is a portion size?</a:t>
            </a:r>
          </a:p>
        </p:txBody>
      </p:sp>
      <p:pic>
        <p:nvPicPr>
          <p:cNvPr id="11" name="Graphic 10">
            <a:extLst>
              <a:ext uri="{FF2B5EF4-FFF2-40B4-BE49-F238E27FC236}">
                <a16:creationId xmlns:a16="http://schemas.microsoft.com/office/drawing/2014/main" id="{D8CACC1D-45D9-7200-E6FA-C98F29A6492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783795" y="4467022"/>
            <a:ext cx="2626379" cy="1450553"/>
          </a:xfrm>
          <a:prstGeom prst="rect">
            <a:avLst/>
          </a:prstGeom>
        </p:spPr>
      </p:pic>
    </p:spTree>
    <p:extLst>
      <p:ext uri="{BB962C8B-B14F-4D97-AF65-F5344CB8AC3E}">
        <p14:creationId xmlns:p14="http://schemas.microsoft.com/office/powerpoint/2010/main" val="1308570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EAC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1FF830-A89C-42B7-87C9-BD8385FE8510}"/>
              </a:ext>
            </a:extLst>
          </p:cNvPr>
          <p:cNvSpPr>
            <a:spLocks noGrp="1"/>
          </p:cNvSpPr>
          <p:nvPr>
            <p:ph type="title"/>
          </p:nvPr>
        </p:nvSpPr>
        <p:spPr/>
        <p:txBody>
          <a:bodyPr/>
          <a:lstStyle/>
          <a:p>
            <a:r>
              <a:rPr lang="en-GB" dirty="0">
                <a:solidFill>
                  <a:schemeClr val="accent2"/>
                </a:solidFill>
              </a:rPr>
              <a:t>Carbohydrates </a:t>
            </a:r>
          </a:p>
        </p:txBody>
      </p:sp>
      <p:sp>
        <p:nvSpPr>
          <p:cNvPr id="22" name="Carbs Answer">
            <a:extLst>
              <a:ext uri="{FF2B5EF4-FFF2-40B4-BE49-F238E27FC236}">
                <a16:creationId xmlns:a16="http://schemas.microsoft.com/office/drawing/2014/main" id="{F0152F19-DEEE-A3DC-D77C-326D01E59F39}"/>
              </a:ext>
            </a:extLst>
          </p:cNvPr>
          <p:cNvSpPr/>
          <p:nvPr/>
        </p:nvSpPr>
        <p:spPr>
          <a:xfrm>
            <a:off x="9363538" y="2664524"/>
            <a:ext cx="2593876" cy="2593876"/>
          </a:xfrm>
          <a:prstGeom prst="ellipse">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Our ingredients icons">
            <a:extLst>
              <a:ext uri="{FF2B5EF4-FFF2-40B4-BE49-F238E27FC236}">
                <a16:creationId xmlns:a16="http://schemas.microsoft.com/office/drawing/2014/main" id="{36F8FDE0-8F39-DC32-B37B-80E4AF658048}"/>
              </a:ext>
            </a:extLst>
          </p:cNvPr>
          <p:cNvGrpSpPr/>
          <p:nvPr/>
        </p:nvGrpSpPr>
        <p:grpSpPr>
          <a:xfrm>
            <a:off x="661551" y="2830807"/>
            <a:ext cx="10771889" cy="2224650"/>
            <a:chOff x="970704" y="3116241"/>
            <a:chExt cx="9191110" cy="1898182"/>
          </a:xfrm>
        </p:grpSpPr>
        <p:pic>
          <p:nvPicPr>
            <p:cNvPr id="28" name="Red Pepper">
              <a:extLst>
                <a:ext uri="{FF2B5EF4-FFF2-40B4-BE49-F238E27FC236}">
                  <a16:creationId xmlns:a16="http://schemas.microsoft.com/office/drawing/2014/main" id="{14B405A6-22D5-2FE7-10B6-0407DA01B2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0704" y="3299923"/>
              <a:ext cx="863600" cy="1333500"/>
            </a:xfrm>
            <a:prstGeom prst="rect">
              <a:avLst/>
            </a:prstGeom>
          </p:spPr>
        </p:pic>
        <p:pic>
          <p:nvPicPr>
            <p:cNvPr id="29" name="Cheese">
              <a:extLst>
                <a:ext uri="{FF2B5EF4-FFF2-40B4-BE49-F238E27FC236}">
                  <a16:creationId xmlns:a16="http://schemas.microsoft.com/office/drawing/2014/main" id="{9B622762-A08F-8050-A900-1468F0A6F08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23971" r="12116"/>
            <a:stretch/>
          </p:blipFill>
          <p:spPr>
            <a:xfrm>
              <a:off x="2144715" y="3529824"/>
              <a:ext cx="1439799" cy="1187652"/>
            </a:xfrm>
            <a:prstGeom prst="rect">
              <a:avLst/>
            </a:prstGeom>
          </p:spPr>
        </p:pic>
        <p:pic>
          <p:nvPicPr>
            <p:cNvPr id="30" name="Onions">
              <a:extLst>
                <a:ext uri="{FF2B5EF4-FFF2-40B4-BE49-F238E27FC236}">
                  <a16:creationId xmlns:a16="http://schemas.microsoft.com/office/drawing/2014/main" id="{A648C9D1-F6AA-443A-5DC9-83AB248B1F7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0872" t="18151" r="6424" b="6849"/>
            <a:stretch/>
          </p:blipFill>
          <p:spPr>
            <a:xfrm>
              <a:off x="3995886" y="3299923"/>
              <a:ext cx="1306002" cy="1562100"/>
            </a:xfrm>
            <a:prstGeom prst="rect">
              <a:avLst/>
            </a:prstGeom>
          </p:spPr>
        </p:pic>
        <p:pic>
          <p:nvPicPr>
            <p:cNvPr id="31" name="Eggs">
              <a:extLst>
                <a:ext uri="{FF2B5EF4-FFF2-40B4-BE49-F238E27FC236}">
                  <a16:creationId xmlns:a16="http://schemas.microsoft.com/office/drawing/2014/main" id="{EB385F3E-0B24-74A4-0707-BBFAF411DC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13260" y="3633065"/>
              <a:ext cx="1371600" cy="825500"/>
            </a:xfrm>
            <a:prstGeom prst="rect">
              <a:avLst/>
            </a:prstGeom>
          </p:spPr>
        </p:pic>
        <p:pic>
          <p:nvPicPr>
            <p:cNvPr id="32" name="Veg Oil">
              <a:extLst>
                <a:ext uri="{FF2B5EF4-FFF2-40B4-BE49-F238E27FC236}">
                  <a16:creationId xmlns:a16="http://schemas.microsoft.com/office/drawing/2014/main" id="{489326BA-1D00-B523-8F7F-6277B36C43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09791" y="3116241"/>
              <a:ext cx="571500" cy="1803400"/>
            </a:xfrm>
            <a:prstGeom prst="rect">
              <a:avLst/>
            </a:prstGeom>
          </p:spPr>
        </p:pic>
        <p:pic>
          <p:nvPicPr>
            <p:cNvPr id="33" name="Flour">
              <a:extLst>
                <a:ext uri="{FF2B5EF4-FFF2-40B4-BE49-F238E27FC236}">
                  <a16:creationId xmlns:a16="http://schemas.microsoft.com/office/drawing/2014/main" id="{0B116BC3-040C-862E-E6F6-A823AC1BE1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75914" y="3299923"/>
              <a:ext cx="1485900" cy="1714500"/>
            </a:xfrm>
            <a:prstGeom prst="rect">
              <a:avLst/>
            </a:prstGeom>
          </p:spPr>
        </p:pic>
      </p:grpSp>
      <p:sp>
        <p:nvSpPr>
          <p:cNvPr id="2" name="Title 3">
            <a:extLst>
              <a:ext uri="{FF2B5EF4-FFF2-40B4-BE49-F238E27FC236}">
                <a16:creationId xmlns:a16="http://schemas.microsoft.com/office/drawing/2014/main" id="{962B248C-DAFD-82C2-920C-9A053077F1C4}"/>
              </a:ext>
            </a:extLst>
          </p:cNvPr>
          <p:cNvSpPr txBox="1">
            <a:spLocks/>
          </p:cNvSpPr>
          <p:nvPr/>
        </p:nvSpPr>
        <p:spPr>
          <a:xfrm>
            <a:off x="365760" y="1283600"/>
            <a:ext cx="10788525" cy="966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GB" sz="3600" b="0" dirty="0">
                <a:solidFill>
                  <a:schemeClr val="accent2"/>
                </a:solidFill>
              </a:rPr>
              <a:t>Which of our ingredients are Carbohydrates? </a:t>
            </a:r>
          </a:p>
        </p:txBody>
      </p:sp>
      <p:grpSp>
        <p:nvGrpSpPr>
          <p:cNvPr id="25" name="Question">
            <a:extLst>
              <a:ext uri="{FF2B5EF4-FFF2-40B4-BE49-F238E27FC236}">
                <a16:creationId xmlns:a16="http://schemas.microsoft.com/office/drawing/2014/main" id="{57676398-5457-1A30-6A71-E86D65ED57F0}"/>
              </a:ext>
            </a:extLst>
          </p:cNvPr>
          <p:cNvGrpSpPr/>
          <p:nvPr/>
        </p:nvGrpSpPr>
        <p:grpSpPr>
          <a:xfrm>
            <a:off x="1844366" y="1135674"/>
            <a:ext cx="8310154" cy="4997829"/>
            <a:chOff x="2115286" y="1125292"/>
            <a:chExt cx="8310154" cy="4997829"/>
          </a:xfrm>
        </p:grpSpPr>
        <p:sp>
          <p:nvSpPr>
            <p:cNvPr id="41" name="Rectangle: Rounded Corners 14">
              <a:extLst>
                <a:ext uri="{FF2B5EF4-FFF2-40B4-BE49-F238E27FC236}">
                  <a16:creationId xmlns:a16="http://schemas.microsoft.com/office/drawing/2014/main" id="{F0A81299-9206-B318-8902-EF287B4F1D5C}"/>
                </a:ext>
              </a:extLst>
            </p:cNvPr>
            <p:cNvSpPr/>
            <p:nvPr/>
          </p:nvSpPr>
          <p:spPr>
            <a:xfrm>
              <a:off x="2115286" y="1125292"/>
              <a:ext cx="8310154" cy="4997829"/>
            </a:xfrm>
            <a:prstGeom prst="roundRect">
              <a:avLst>
                <a:gd name="adj" fmla="val 5096"/>
              </a:avLst>
            </a:prstGeom>
            <a:solidFill>
              <a:schemeClr val="accent2"/>
            </a:solidFill>
            <a:ln>
              <a:noFill/>
            </a:ln>
            <a:effectLst>
              <a:outerShdw blurRad="770180" dist="147179" dir="5400000" sx="99025" sy="99025" algn="ctr" rotWithShape="0">
                <a:schemeClr val="accent2">
                  <a:lumMod val="75000"/>
                  <a:alpha val="42296"/>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extBox 41">
              <a:extLst>
                <a:ext uri="{FF2B5EF4-FFF2-40B4-BE49-F238E27FC236}">
                  <a16:creationId xmlns:a16="http://schemas.microsoft.com/office/drawing/2014/main" id="{2C9393B8-D356-D4F7-B966-28B524D851C4}"/>
                </a:ext>
              </a:extLst>
            </p:cNvPr>
            <p:cNvSpPr txBox="1"/>
            <p:nvPr/>
          </p:nvSpPr>
          <p:spPr>
            <a:xfrm>
              <a:off x="2715849" y="1474680"/>
              <a:ext cx="7235436" cy="523220"/>
            </a:xfrm>
            <a:prstGeom prst="rect">
              <a:avLst/>
            </a:prstGeom>
            <a:noFill/>
          </p:spPr>
          <p:txBody>
            <a:bodyPr wrap="square" rtlCol="0">
              <a:spAutoFit/>
            </a:bodyPr>
            <a:lstStyle/>
            <a:p>
              <a:pPr algn="ctr"/>
              <a:r>
                <a:rPr lang="en-GB" sz="2800" dirty="0">
                  <a:solidFill>
                    <a:schemeClr val="bg1"/>
                  </a:solidFill>
                </a:rPr>
                <a:t>Which is the odd one out?</a:t>
              </a:r>
            </a:p>
          </p:txBody>
        </p:sp>
        <p:cxnSp>
          <p:nvCxnSpPr>
            <p:cNvPr id="43" name="Straight Connector 42">
              <a:extLst>
                <a:ext uri="{FF2B5EF4-FFF2-40B4-BE49-F238E27FC236}">
                  <a16:creationId xmlns:a16="http://schemas.microsoft.com/office/drawing/2014/main" id="{BF33BE1E-61DD-5840-587A-A5E61000D93D}"/>
                </a:ext>
              </a:extLst>
            </p:cNvPr>
            <p:cNvCxnSpPr/>
            <p:nvPr/>
          </p:nvCxnSpPr>
          <p:spPr>
            <a:xfrm>
              <a:off x="5107139" y="2956340"/>
              <a:ext cx="0" cy="2562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FAE6FC8-EAE6-F09E-0B5F-65AF46FA67EC}"/>
                </a:ext>
              </a:extLst>
            </p:cNvPr>
            <p:cNvCxnSpPr/>
            <p:nvPr/>
          </p:nvCxnSpPr>
          <p:spPr>
            <a:xfrm>
              <a:off x="7393908" y="2956340"/>
              <a:ext cx="0" cy="2562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Picture Pasta" descr="Pasta PNG Transparent Images | PNG All">
              <a:extLst>
                <a:ext uri="{FF2B5EF4-FFF2-40B4-BE49-F238E27FC236}">
                  <a16:creationId xmlns:a16="http://schemas.microsoft.com/office/drawing/2014/main" id="{C4D47E4F-177F-1688-975F-B60A7654B44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1053" t="7633" r="4987" b="7979"/>
            <a:stretch/>
          </p:blipFill>
          <p:spPr bwMode="auto">
            <a:xfrm>
              <a:off x="2407533" y="3449255"/>
              <a:ext cx="2441413" cy="154066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Bread" descr="Sliced Wheat Bread PNG Image - PurePNG | Free transparent CC0 PNG Image ...">
              <a:extLst>
                <a:ext uri="{FF2B5EF4-FFF2-40B4-BE49-F238E27FC236}">
                  <a16:creationId xmlns:a16="http://schemas.microsoft.com/office/drawing/2014/main" id="{650CDD7A-8EA1-4B7F-F07B-FEE53C918AD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15753" y="3467023"/>
              <a:ext cx="2339616" cy="145301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Lentils" descr="Lentil PNG Transparent Images, Pictures, Photos | PNG Arts">
              <a:extLst>
                <a:ext uri="{FF2B5EF4-FFF2-40B4-BE49-F238E27FC236}">
                  <a16:creationId xmlns:a16="http://schemas.microsoft.com/office/drawing/2014/main" id="{D55098AA-1B7F-DF57-A7BD-06B7791A4C3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443" t="1683" r="16874"/>
            <a:stretch/>
          </p:blipFill>
          <p:spPr bwMode="auto">
            <a:xfrm>
              <a:off x="5365333" y="3315522"/>
              <a:ext cx="1810971" cy="183511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97C11F4D-44DC-A633-BB5D-807B7EF0028C}"/>
              </a:ext>
            </a:extLst>
          </p:cNvPr>
          <p:cNvSpPr txBox="1"/>
          <p:nvPr/>
        </p:nvSpPr>
        <p:spPr>
          <a:xfrm>
            <a:off x="2136613" y="5103159"/>
            <a:ext cx="2441411" cy="369332"/>
          </a:xfrm>
          <a:prstGeom prst="rect">
            <a:avLst/>
          </a:prstGeom>
          <a:noFill/>
          <a:ln>
            <a:noFill/>
          </a:ln>
        </p:spPr>
        <p:txBody>
          <a:bodyPr wrap="square" rtlCol="0">
            <a:spAutoFit/>
          </a:bodyPr>
          <a:lstStyle/>
          <a:p>
            <a:pPr algn="ctr"/>
            <a:r>
              <a:rPr lang="en-US" dirty="0">
                <a:solidFill>
                  <a:schemeClr val="bg1"/>
                </a:solidFill>
              </a:rPr>
              <a:t>Pasta</a:t>
            </a:r>
          </a:p>
        </p:txBody>
      </p:sp>
      <p:sp>
        <p:nvSpPr>
          <p:cNvPr id="6" name="TextBox 5">
            <a:extLst>
              <a:ext uri="{FF2B5EF4-FFF2-40B4-BE49-F238E27FC236}">
                <a16:creationId xmlns:a16="http://schemas.microsoft.com/office/drawing/2014/main" id="{979B253B-B99A-1999-9A7B-19CB84691675}"/>
              </a:ext>
            </a:extLst>
          </p:cNvPr>
          <p:cNvSpPr txBox="1"/>
          <p:nvPr/>
        </p:nvSpPr>
        <p:spPr>
          <a:xfrm>
            <a:off x="4836217" y="5158368"/>
            <a:ext cx="2286769" cy="369332"/>
          </a:xfrm>
          <a:prstGeom prst="rect">
            <a:avLst/>
          </a:prstGeom>
          <a:noFill/>
          <a:ln>
            <a:noFill/>
          </a:ln>
        </p:spPr>
        <p:txBody>
          <a:bodyPr wrap="square" rtlCol="0">
            <a:spAutoFit/>
          </a:bodyPr>
          <a:lstStyle/>
          <a:p>
            <a:pPr algn="ctr"/>
            <a:r>
              <a:rPr lang="en-US" dirty="0">
                <a:solidFill>
                  <a:schemeClr val="bg1"/>
                </a:solidFill>
              </a:rPr>
              <a:t>Lentils</a:t>
            </a:r>
          </a:p>
        </p:txBody>
      </p:sp>
      <p:sp>
        <p:nvSpPr>
          <p:cNvPr id="7" name="TextBox 6">
            <a:extLst>
              <a:ext uri="{FF2B5EF4-FFF2-40B4-BE49-F238E27FC236}">
                <a16:creationId xmlns:a16="http://schemas.microsoft.com/office/drawing/2014/main" id="{11330FB5-C266-59E7-18BB-A466BC5FC0A0}"/>
              </a:ext>
            </a:extLst>
          </p:cNvPr>
          <p:cNvSpPr txBox="1"/>
          <p:nvPr/>
        </p:nvSpPr>
        <p:spPr>
          <a:xfrm>
            <a:off x="7122985" y="5152277"/>
            <a:ext cx="2557375" cy="369332"/>
          </a:xfrm>
          <a:prstGeom prst="rect">
            <a:avLst/>
          </a:prstGeom>
          <a:noFill/>
          <a:ln>
            <a:noFill/>
          </a:ln>
        </p:spPr>
        <p:txBody>
          <a:bodyPr wrap="square" rtlCol="0">
            <a:spAutoFit/>
          </a:bodyPr>
          <a:lstStyle/>
          <a:p>
            <a:pPr algn="ctr"/>
            <a:r>
              <a:rPr lang="en-US" dirty="0">
                <a:solidFill>
                  <a:schemeClr val="bg1"/>
                </a:solidFill>
              </a:rPr>
              <a:t>Bread</a:t>
            </a:r>
          </a:p>
        </p:txBody>
      </p:sp>
      <p:sp>
        <p:nvSpPr>
          <p:cNvPr id="3" name="Question's Answer">
            <a:extLst>
              <a:ext uri="{FF2B5EF4-FFF2-40B4-BE49-F238E27FC236}">
                <a16:creationId xmlns:a16="http://schemas.microsoft.com/office/drawing/2014/main" id="{6A0947E7-8B57-D350-592E-82E0B709C0A7}"/>
              </a:ext>
            </a:extLst>
          </p:cNvPr>
          <p:cNvSpPr/>
          <p:nvPr/>
        </p:nvSpPr>
        <p:spPr>
          <a:xfrm>
            <a:off x="4884077" y="3116904"/>
            <a:ext cx="2226130" cy="2226130"/>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637132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900" decel="100000" fill="hold"/>
                                        <p:tgtEl>
                                          <p:spTgt spid="2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20" presetID="1" presetClass="entr" presetSubtype="0" fill="hold" grpId="0" nodeType="withEffect">
                                  <p:stCondLst>
                                    <p:cond delay="50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50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grpId="0" nodeType="withEffect">
                                  <p:stCondLst>
                                    <p:cond delay="50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5" grpId="0"/>
      <p:bldP spid="6" grpId="0"/>
      <p:bldP spid="7"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DAD8"/>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3B26A49-D840-75B4-FAF5-E3BC640398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71364" y="870089"/>
            <a:ext cx="7497615" cy="5343669"/>
          </a:xfrm>
          <a:prstGeom prst="rect">
            <a:avLst/>
          </a:prstGeom>
        </p:spPr>
      </p:pic>
      <p:sp>
        <p:nvSpPr>
          <p:cNvPr id="3" name="Title 2">
            <a:extLst>
              <a:ext uri="{FF2B5EF4-FFF2-40B4-BE49-F238E27FC236}">
                <a16:creationId xmlns:a16="http://schemas.microsoft.com/office/drawing/2014/main" id="{D8E644B7-C4ED-458C-97BC-E94D57259A64}"/>
              </a:ext>
            </a:extLst>
          </p:cNvPr>
          <p:cNvSpPr>
            <a:spLocks noGrp="1"/>
          </p:cNvSpPr>
          <p:nvPr>
            <p:ph type="title"/>
          </p:nvPr>
        </p:nvSpPr>
        <p:spPr/>
        <p:txBody>
          <a:bodyPr/>
          <a:lstStyle/>
          <a:p>
            <a:r>
              <a:rPr lang="en-GB" dirty="0">
                <a:solidFill>
                  <a:schemeClr val="accent4"/>
                </a:solidFill>
              </a:rPr>
              <a:t>Protein </a:t>
            </a:r>
          </a:p>
        </p:txBody>
      </p:sp>
      <p:pic>
        <p:nvPicPr>
          <p:cNvPr id="2" name="Graphic 1">
            <a:extLst>
              <a:ext uri="{FF2B5EF4-FFF2-40B4-BE49-F238E27FC236}">
                <a16:creationId xmlns:a16="http://schemas.microsoft.com/office/drawing/2014/main" id="{344511DD-A763-071C-D549-5248A5DCBDD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473917" y="5324601"/>
            <a:ext cx="1276085" cy="992510"/>
          </a:xfrm>
          <a:prstGeom prst="rect">
            <a:avLst/>
          </a:prstGeom>
        </p:spPr>
      </p:pic>
      <p:pic>
        <p:nvPicPr>
          <p:cNvPr id="8" name="Graphic 7">
            <a:extLst>
              <a:ext uri="{FF2B5EF4-FFF2-40B4-BE49-F238E27FC236}">
                <a16:creationId xmlns:a16="http://schemas.microsoft.com/office/drawing/2014/main" id="{A1EC0DD8-48ED-B2F8-1B34-21D1DB4FF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11016" y="1709156"/>
            <a:ext cx="3400943" cy="1429697"/>
          </a:xfrm>
          <a:prstGeom prst="rect">
            <a:avLst/>
          </a:prstGeom>
        </p:spPr>
      </p:pic>
      <p:grpSp>
        <p:nvGrpSpPr>
          <p:cNvPr id="20" name="Group 19">
            <a:extLst>
              <a:ext uri="{FF2B5EF4-FFF2-40B4-BE49-F238E27FC236}">
                <a16:creationId xmlns:a16="http://schemas.microsoft.com/office/drawing/2014/main" id="{B908F02C-53C3-3773-2DE4-FA3EFA4DBCB0}"/>
              </a:ext>
            </a:extLst>
          </p:cNvPr>
          <p:cNvGrpSpPr/>
          <p:nvPr/>
        </p:nvGrpSpPr>
        <p:grpSpPr>
          <a:xfrm>
            <a:off x="6854076" y="1099975"/>
            <a:ext cx="1947600" cy="2257142"/>
            <a:chOff x="7875107" y="1257674"/>
            <a:chExt cx="1947600" cy="2257142"/>
          </a:xfrm>
        </p:grpSpPr>
        <p:sp>
          <p:nvSpPr>
            <p:cNvPr id="13" name="Oval 12">
              <a:extLst>
                <a:ext uri="{FF2B5EF4-FFF2-40B4-BE49-F238E27FC236}">
                  <a16:creationId xmlns:a16="http://schemas.microsoft.com/office/drawing/2014/main" id="{01B85DBC-7AA7-1013-0E39-35DD8BF3063B}"/>
                </a:ext>
              </a:extLst>
            </p:cNvPr>
            <p:cNvSpPr>
              <a:spLocks noChangeAspect="1"/>
            </p:cNvSpPr>
            <p:nvPr/>
          </p:nvSpPr>
          <p:spPr>
            <a:xfrm>
              <a:off x="7875107" y="1257674"/>
              <a:ext cx="1947600" cy="1947600"/>
            </a:xfrm>
            <a:prstGeom prst="ellipse">
              <a:avLst/>
            </a:prstGeom>
            <a:solidFill>
              <a:schemeClr val="accent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Graphic 11">
              <a:extLst>
                <a:ext uri="{FF2B5EF4-FFF2-40B4-BE49-F238E27FC236}">
                  <a16:creationId xmlns:a16="http://schemas.microsoft.com/office/drawing/2014/main" id="{0DDB140B-B068-16B3-5EBE-C6C758F3DFB2}"/>
                </a:ext>
              </a:extLst>
            </p:cNvPr>
            <p:cNvPicPr>
              <a:picLocks noChangeAspect="1"/>
            </p:cNvPicPr>
            <p:nvPr/>
          </p:nvPicPr>
          <p:blipFill>
            <a:blip r:embed="rId8">
              <a:extLst>
                <a:ext uri="{96DAC541-7B7A-43D3-8B79-37D633B846F1}">
                  <asvg:svgBlip xmlns:asvg="http://schemas.microsoft.com/office/drawing/2016/SVG/main" r:embed="rId9"/>
                </a:ext>
              </a:extLst>
            </a:blip>
            <a:srcRect l="25443" t="18743" r="25349" b="20807"/>
            <a:stretch/>
          </p:blipFill>
          <p:spPr>
            <a:xfrm>
              <a:off x="8279423" y="2152194"/>
              <a:ext cx="1103800" cy="1362622"/>
            </a:xfrm>
            <a:prstGeom prst="rect">
              <a:avLst/>
            </a:prstGeom>
          </p:spPr>
        </p:pic>
        <p:sp>
          <p:nvSpPr>
            <p:cNvPr id="17" name="TextBox 16">
              <a:extLst>
                <a:ext uri="{FF2B5EF4-FFF2-40B4-BE49-F238E27FC236}">
                  <a16:creationId xmlns:a16="http://schemas.microsoft.com/office/drawing/2014/main" id="{BD979A22-0F15-24B3-DE9D-C08151F9D1EF}"/>
                </a:ext>
              </a:extLst>
            </p:cNvPr>
            <p:cNvSpPr txBox="1"/>
            <p:nvPr/>
          </p:nvSpPr>
          <p:spPr>
            <a:xfrm>
              <a:off x="8034954" y="1497571"/>
              <a:ext cx="1610322" cy="646331"/>
            </a:xfrm>
            <a:prstGeom prst="rect">
              <a:avLst/>
            </a:prstGeom>
            <a:noFill/>
          </p:spPr>
          <p:txBody>
            <a:bodyPr wrap="square">
              <a:spAutoFit/>
            </a:bodyPr>
            <a:lstStyle/>
            <a:p>
              <a:pPr algn="ctr"/>
              <a:r>
                <a:rPr lang="en-GB" sz="1800" b="1" dirty="0">
                  <a:solidFill>
                    <a:schemeClr val="bg1"/>
                  </a:solidFill>
                </a:rPr>
                <a:t>Plant</a:t>
              </a:r>
              <a:r>
                <a:rPr lang="en-GB" sz="1800" dirty="0">
                  <a:solidFill>
                    <a:schemeClr val="bg1"/>
                  </a:solidFill>
                </a:rPr>
                <a:t> </a:t>
              </a:r>
              <a:br>
                <a:rPr lang="en-GB" sz="1800" dirty="0">
                  <a:solidFill>
                    <a:schemeClr val="bg1"/>
                  </a:solidFill>
                </a:rPr>
              </a:br>
              <a:r>
                <a:rPr lang="en-GB" sz="1800" dirty="0">
                  <a:solidFill>
                    <a:schemeClr val="bg1"/>
                  </a:solidFill>
                </a:rPr>
                <a:t>based protein</a:t>
              </a:r>
            </a:p>
          </p:txBody>
        </p:sp>
      </p:grpSp>
      <p:grpSp>
        <p:nvGrpSpPr>
          <p:cNvPr id="19" name="Group 18">
            <a:extLst>
              <a:ext uri="{FF2B5EF4-FFF2-40B4-BE49-F238E27FC236}">
                <a16:creationId xmlns:a16="http://schemas.microsoft.com/office/drawing/2014/main" id="{26DC85CF-C6F9-19A8-1D7E-9FBCC21D6366}"/>
              </a:ext>
            </a:extLst>
          </p:cNvPr>
          <p:cNvGrpSpPr/>
          <p:nvPr/>
        </p:nvGrpSpPr>
        <p:grpSpPr>
          <a:xfrm>
            <a:off x="9004919" y="3047575"/>
            <a:ext cx="1947600" cy="1947600"/>
            <a:chOff x="9242312" y="3296504"/>
            <a:chExt cx="1947600" cy="1947600"/>
          </a:xfrm>
        </p:grpSpPr>
        <p:sp>
          <p:nvSpPr>
            <p:cNvPr id="15" name="Oval 14">
              <a:extLst>
                <a:ext uri="{FF2B5EF4-FFF2-40B4-BE49-F238E27FC236}">
                  <a16:creationId xmlns:a16="http://schemas.microsoft.com/office/drawing/2014/main" id="{FAEA4CC6-9FDC-F631-A21B-AC8C5F66F2EB}"/>
                </a:ext>
              </a:extLst>
            </p:cNvPr>
            <p:cNvSpPr>
              <a:spLocks noChangeAspect="1"/>
            </p:cNvSpPr>
            <p:nvPr/>
          </p:nvSpPr>
          <p:spPr>
            <a:xfrm>
              <a:off x="9242312" y="3296504"/>
              <a:ext cx="1947600" cy="1947600"/>
            </a:xfrm>
            <a:prstGeom prst="ellipse">
              <a:avLst/>
            </a:prstGeom>
            <a:solidFill>
              <a:schemeClr val="accent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31BBED13-4535-AE4D-A706-3FD08CD505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88808" y="4239881"/>
              <a:ext cx="1492782" cy="746391"/>
            </a:xfrm>
            <a:prstGeom prst="rect">
              <a:avLst/>
            </a:prstGeom>
          </p:spPr>
        </p:pic>
        <p:sp>
          <p:nvSpPr>
            <p:cNvPr id="18" name="TextBox 17">
              <a:extLst>
                <a:ext uri="{FF2B5EF4-FFF2-40B4-BE49-F238E27FC236}">
                  <a16:creationId xmlns:a16="http://schemas.microsoft.com/office/drawing/2014/main" id="{468A4D4C-31C8-9537-0202-B4AAFBF17D49}"/>
                </a:ext>
              </a:extLst>
            </p:cNvPr>
            <p:cNvSpPr txBox="1"/>
            <p:nvPr/>
          </p:nvSpPr>
          <p:spPr>
            <a:xfrm>
              <a:off x="9392015" y="3523108"/>
              <a:ext cx="1648194" cy="646331"/>
            </a:xfrm>
            <a:prstGeom prst="rect">
              <a:avLst/>
            </a:prstGeom>
            <a:noFill/>
          </p:spPr>
          <p:txBody>
            <a:bodyPr wrap="square">
              <a:spAutoFit/>
            </a:bodyPr>
            <a:lstStyle/>
            <a:p>
              <a:pPr algn="ctr"/>
              <a:r>
                <a:rPr lang="en-GB" b="1" dirty="0">
                  <a:solidFill>
                    <a:schemeClr val="bg1"/>
                  </a:solidFill>
                </a:rPr>
                <a:t>Animal</a:t>
              </a:r>
              <a:r>
                <a:rPr lang="en-GB" sz="1800" dirty="0">
                  <a:solidFill>
                    <a:schemeClr val="bg1"/>
                  </a:solidFill>
                </a:rPr>
                <a:t> </a:t>
              </a:r>
              <a:br>
                <a:rPr lang="en-GB" sz="1800" dirty="0">
                  <a:solidFill>
                    <a:schemeClr val="bg1"/>
                  </a:solidFill>
                </a:rPr>
              </a:br>
              <a:r>
                <a:rPr lang="en-GB" sz="1800" dirty="0">
                  <a:solidFill>
                    <a:schemeClr val="bg1"/>
                  </a:solidFill>
                </a:rPr>
                <a:t>based protein</a:t>
              </a:r>
            </a:p>
          </p:txBody>
        </p:sp>
      </p:grpSp>
    </p:spTree>
    <p:extLst>
      <p:ext uri="{BB962C8B-B14F-4D97-AF65-F5344CB8AC3E}">
        <p14:creationId xmlns:p14="http://schemas.microsoft.com/office/powerpoint/2010/main" val="1982556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5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DAD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1FF830-A89C-42B7-87C9-BD8385FE8510}"/>
              </a:ext>
            </a:extLst>
          </p:cNvPr>
          <p:cNvSpPr>
            <a:spLocks noGrp="1"/>
          </p:cNvSpPr>
          <p:nvPr>
            <p:ph type="title"/>
          </p:nvPr>
        </p:nvSpPr>
        <p:spPr/>
        <p:txBody>
          <a:bodyPr/>
          <a:lstStyle/>
          <a:p>
            <a:r>
              <a:rPr lang="en-GB" dirty="0">
                <a:solidFill>
                  <a:schemeClr val="accent4"/>
                </a:solidFill>
              </a:rPr>
              <a:t>Protein </a:t>
            </a:r>
          </a:p>
        </p:txBody>
      </p:sp>
      <p:sp>
        <p:nvSpPr>
          <p:cNvPr id="2" name="Content Placeholder 17">
            <a:extLst>
              <a:ext uri="{FF2B5EF4-FFF2-40B4-BE49-F238E27FC236}">
                <a16:creationId xmlns:a16="http://schemas.microsoft.com/office/drawing/2014/main" id="{014242DE-EA62-9097-EBFB-374AE2A5AD15}"/>
              </a:ext>
            </a:extLst>
          </p:cNvPr>
          <p:cNvSpPr>
            <a:spLocks noGrp="1"/>
          </p:cNvSpPr>
          <p:nvPr>
            <p:ph idx="1"/>
          </p:nvPr>
        </p:nvSpPr>
        <p:spPr>
          <a:xfrm>
            <a:off x="365760" y="1418156"/>
            <a:ext cx="7922455" cy="4497601"/>
          </a:xfrm>
        </p:spPr>
        <p:txBody>
          <a:bodyPr/>
          <a:lstStyle/>
          <a:p>
            <a:pPr lvl="0"/>
            <a:r>
              <a:rPr lang="en-GB" dirty="0"/>
              <a:t>Which of our ingredients are protein?</a:t>
            </a:r>
          </a:p>
          <a:p>
            <a:pPr lvl="0"/>
            <a:endParaRPr lang="en-GB" dirty="0"/>
          </a:p>
          <a:p>
            <a:pPr lvl="0"/>
            <a:endParaRPr lang="en-GB" dirty="0"/>
          </a:p>
          <a:p>
            <a:endParaRPr lang="en-GB" dirty="0"/>
          </a:p>
        </p:txBody>
      </p:sp>
      <p:sp>
        <p:nvSpPr>
          <p:cNvPr id="21" name="Oval 20">
            <a:extLst>
              <a:ext uri="{FF2B5EF4-FFF2-40B4-BE49-F238E27FC236}">
                <a16:creationId xmlns:a16="http://schemas.microsoft.com/office/drawing/2014/main" id="{B3FEBF90-FADE-B975-DF3F-7338B1F63C62}"/>
              </a:ext>
            </a:extLst>
          </p:cNvPr>
          <p:cNvSpPr/>
          <p:nvPr/>
        </p:nvSpPr>
        <p:spPr>
          <a:xfrm>
            <a:off x="5956129" y="2835971"/>
            <a:ext cx="2134800" cy="2134800"/>
          </a:xfrm>
          <a:prstGeom prst="ellipse">
            <a:avLst/>
          </a:prstGeom>
          <a:solidFill>
            <a:schemeClr val="accent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Our ingredients icons">
            <a:extLst>
              <a:ext uri="{FF2B5EF4-FFF2-40B4-BE49-F238E27FC236}">
                <a16:creationId xmlns:a16="http://schemas.microsoft.com/office/drawing/2014/main" id="{276E1400-95FB-70E6-CF38-3745E8BD672B}"/>
              </a:ext>
            </a:extLst>
          </p:cNvPr>
          <p:cNvGrpSpPr/>
          <p:nvPr/>
        </p:nvGrpSpPr>
        <p:grpSpPr>
          <a:xfrm>
            <a:off x="661551" y="2830807"/>
            <a:ext cx="10771889" cy="2224650"/>
            <a:chOff x="970704" y="3116241"/>
            <a:chExt cx="9191110" cy="1898182"/>
          </a:xfrm>
        </p:grpSpPr>
        <p:pic>
          <p:nvPicPr>
            <p:cNvPr id="7" name="Red Pepper">
              <a:extLst>
                <a:ext uri="{FF2B5EF4-FFF2-40B4-BE49-F238E27FC236}">
                  <a16:creationId xmlns:a16="http://schemas.microsoft.com/office/drawing/2014/main" id="{A291F2D5-1F9A-7BD0-9E5B-C9F5726C3B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04" y="3299923"/>
              <a:ext cx="863600" cy="1333500"/>
            </a:xfrm>
            <a:prstGeom prst="rect">
              <a:avLst/>
            </a:prstGeom>
          </p:spPr>
        </p:pic>
        <p:pic>
          <p:nvPicPr>
            <p:cNvPr id="8" name="Cheese">
              <a:extLst>
                <a:ext uri="{FF2B5EF4-FFF2-40B4-BE49-F238E27FC236}">
                  <a16:creationId xmlns:a16="http://schemas.microsoft.com/office/drawing/2014/main" id="{F48ECFE5-F406-CC7F-80FF-171230417832}"/>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23971" r="12116"/>
            <a:stretch/>
          </p:blipFill>
          <p:spPr>
            <a:xfrm>
              <a:off x="2144715" y="3529824"/>
              <a:ext cx="1439799" cy="1187652"/>
            </a:xfrm>
            <a:prstGeom prst="rect">
              <a:avLst/>
            </a:prstGeom>
          </p:spPr>
        </p:pic>
        <p:pic>
          <p:nvPicPr>
            <p:cNvPr id="12" name="Onions">
              <a:extLst>
                <a:ext uri="{FF2B5EF4-FFF2-40B4-BE49-F238E27FC236}">
                  <a16:creationId xmlns:a16="http://schemas.microsoft.com/office/drawing/2014/main" id="{BE6D0CBA-1FF5-00E9-2C42-83BC3B7771C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0872" t="18151" r="6424" b="6849"/>
            <a:stretch/>
          </p:blipFill>
          <p:spPr>
            <a:xfrm>
              <a:off x="3995886" y="3299923"/>
              <a:ext cx="1306002" cy="1562100"/>
            </a:xfrm>
            <a:prstGeom prst="rect">
              <a:avLst/>
            </a:prstGeom>
          </p:spPr>
        </p:pic>
        <p:pic>
          <p:nvPicPr>
            <p:cNvPr id="13" name="Eggs">
              <a:extLst>
                <a:ext uri="{FF2B5EF4-FFF2-40B4-BE49-F238E27FC236}">
                  <a16:creationId xmlns:a16="http://schemas.microsoft.com/office/drawing/2014/main" id="{662A7E55-9BA2-33A6-3EAF-A711E69583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13260" y="3633065"/>
              <a:ext cx="1371600" cy="825500"/>
            </a:xfrm>
            <a:prstGeom prst="rect">
              <a:avLst/>
            </a:prstGeom>
          </p:spPr>
        </p:pic>
        <p:pic>
          <p:nvPicPr>
            <p:cNvPr id="14" name="Veg Oil">
              <a:extLst>
                <a:ext uri="{FF2B5EF4-FFF2-40B4-BE49-F238E27FC236}">
                  <a16:creationId xmlns:a16="http://schemas.microsoft.com/office/drawing/2014/main" id="{E0ED67C8-3B0B-FA9C-0FE2-B7B2FAEB5BC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09791" y="3116241"/>
              <a:ext cx="571500" cy="1803400"/>
            </a:xfrm>
            <a:prstGeom prst="rect">
              <a:avLst/>
            </a:prstGeom>
          </p:spPr>
        </p:pic>
        <p:pic>
          <p:nvPicPr>
            <p:cNvPr id="18" name="Flour">
              <a:extLst>
                <a:ext uri="{FF2B5EF4-FFF2-40B4-BE49-F238E27FC236}">
                  <a16:creationId xmlns:a16="http://schemas.microsoft.com/office/drawing/2014/main" id="{48EFA5CA-060D-8653-F2BE-F6408766C27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75914" y="3299923"/>
              <a:ext cx="1485900" cy="1714500"/>
            </a:xfrm>
            <a:prstGeom prst="rect">
              <a:avLst/>
            </a:prstGeom>
          </p:spPr>
        </p:pic>
      </p:grpSp>
      <p:grpSp>
        <p:nvGrpSpPr>
          <p:cNvPr id="9" name="Question">
            <a:extLst>
              <a:ext uri="{FF2B5EF4-FFF2-40B4-BE49-F238E27FC236}">
                <a16:creationId xmlns:a16="http://schemas.microsoft.com/office/drawing/2014/main" id="{11809DEF-4500-C37B-BE37-D866FA8F1832}"/>
              </a:ext>
            </a:extLst>
          </p:cNvPr>
          <p:cNvGrpSpPr/>
          <p:nvPr/>
        </p:nvGrpSpPr>
        <p:grpSpPr>
          <a:xfrm>
            <a:off x="1940400" y="1115878"/>
            <a:ext cx="8310154" cy="4997829"/>
            <a:chOff x="2115286" y="1115878"/>
            <a:chExt cx="8310154" cy="4997829"/>
          </a:xfrm>
        </p:grpSpPr>
        <p:sp>
          <p:nvSpPr>
            <p:cNvPr id="34" name="Rectangle: Rounded Corners 14">
              <a:extLst>
                <a:ext uri="{FF2B5EF4-FFF2-40B4-BE49-F238E27FC236}">
                  <a16:creationId xmlns:a16="http://schemas.microsoft.com/office/drawing/2014/main" id="{103792B1-101F-5C3D-02A1-E5C0BA8C7F32}"/>
                </a:ext>
              </a:extLst>
            </p:cNvPr>
            <p:cNvSpPr/>
            <p:nvPr/>
          </p:nvSpPr>
          <p:spPr>
            <a:xfrm>
              <a:off x="2115286" y="1115878"/>
              <a:ext cx="8310154" cy="4997829"/>
            </a:xfrm>
            <a:prstGeom prst="roundRect">
              <a:avLst>
                <a:gd name="adj" fmla="val 5096"/>
              </a:avLst>
            </a:prstGeom>
            <a:solidFill>
              <a:schemeClr val="accent4"/>
            </a:solidFill>
            <a:ln>
              <a:noFill/>
            </a:ln>
            <a:effectLst>
              <a:outerShdw blurRad="770180" dist="147179" dir="5400000" sx="99025" sy="99025" algn="ctr" rotWithShape="0">
                <a:schemeClr val="accent4">
                  <a:alpha val="67439"/>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a:extLst>
                <a:ext uri="{FF2B5EF4-FFF2-40B4-BE49-F238E27FC236}">
                  <a16:creationId xmlns:a16="http://schemas.microsoft.com/office/drawing/2014/main" id="{E8FF7ADC-B478-2D1F-E25A-9C3FFB16C08D}"/>
                </a:ext>
              </a:extLst>
            </p:cNvPr>
            <p:cNvCxnSpPr/>
            <p:nvPr/>
          </p:nvCxnSpPr>
          <p:spPr>
            <a:xfrm>
              <a:off x="4674000" y="2956340"/>
              <a:ext cx="0" cy="2562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BC9FCD2-939C-5F4E-93B7-FCE971F0F44B}"/>
                </a:ext>
              </a:extLst>
            </p:cNvPr>
            <p:cNvCxnSpPr/>
            <p:nvPr/>
          </p:nvCxnSpPr>
          <p:spPr>
            <a:xfrm>
              <a:off x="7552036" y="2956340"/>
              <a:ext cx="0" cy="2562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C016E38-FADC-B938-847A-BF374D7363E5}"/>
                </a:ext>
              </a:extLst>
            </p:cNvPr>
            <p:cNvSpPr txBox="1"/>
            <p:nvPr/>
          </p:nvSpPr>
          <p:spPr>
            <a:xfrm>
              <a:off x="2287960" y="1465266"/>
              <a:ext cx="7922454" cy="523220"/>
            </a:xfrm>
            <a:prstGeom prst="rect">
              <a:avLst/>
            </a:prstGeom>
            <a:noFill/>
          </p:spPr>
          <p:txBody>
            <a:bodyPr wrap="square" rtlCol="0">
              <a:spAutoFit/>
            </a:bodyPr>
            <a:lstStyle/>
            <a:p>
              <a:pPr algn="ctr"/>
              <a:r>
                <a:rPr lang="en-GB" sz="2800" dirty="0">
                  <a:solidFill>
                    <a:schemeClr val="bg1"/>
                  </a:solidFill>
                </a:rPr>
                <a:t>Which of our ingredients are a source of protein?</a:t>
              </a:r>
            </a:p>
          </p:txBody>
        </p:sp>
        <p:pic>
          <p:nvPicPr>
            <p:cNvPr id="36" name="Picture Red Pepper">
              <a:extLst>
                <a:ext uri="{FF2B5EF4-FFF2-40B4-BE49-F238E27FC236}">
                  <a16:creationId xmlns:a16="http://schemas.microsoft.com/office/drawing/2014/main" id="{7B1D6296-4A17-C9C9-9922-695B110C2A3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57" b="-835"/>
            <a:stretch/>
          </p:blipFill>
          <p:spPr bwMode="auto">
            <a:xfrm>
              <a:off x="2836182" y="3017306"/>
              <a:ext cx="1448268" cy="206692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Carrots">
              <a:extLst>
                <a:ext uri="{FF2B5EF4-FFF2-40B4-BE49-F238E27FC236}">
                  <a16:creationId xmlns:a16="http://schemas.microsoft.com/office/drawing/2014/main" id="{397FB2EE-2AF8-F5B8-A0FC-6FA8669A8ED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05" r="1413"/>
            <a:stretch/>
          </p:blipFill>
          <p:spPr bwMode="auto">
            <a:xfrm rot="20834717">
              <a:off x="4773583" y="3389522"/>
              <a:ext cx="2642592" cy="1668282"/>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Question's Answer">
            <a:extLst>
              <a:ext uri="{FF2B5EF4-FFF2-40B4-BE49-F238E27FC236}">
                <a16:creationId xmlns:a16="http://schemas.microsoft.com/office/drawing/2014/main" id="{BD19727A-42E6-A7DC-AA63-F50AEBCF5962}"/>
              </a:ext>
            </a:extLst>
          </p:cNvPr>
          <p:cNvSpPr/>
          <p:nvPr/>
        </p:nvSpPr>
        <p:spPr>
          <a:xfrm>
            <a:off x="7476410" y="2886736"/>
            <a:ext cx="2475686" cy="2475686"/>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4679C7C6-8775-171A-EB67-69044BE84227}"/>
              </a:ext>
            </a:extLst>
          </p:cNvPr>
          <p:cNvSpPr txBox="1"/>
          <p:nvPr/>
        </p:nvSpPr>
        <p:spPr>
          <a:xfrm>
            <a:off x="2661296" y="5193899"/>
            <a:ext cx="1448265" cy="369332"/>
          </a:xfrm>
          <a:prstGeom prst="rect">
            <a:avLst/>
          </a:prstGeom>
          <a:noFill/>
          <a:ln>
            <a:noFill/>
          </a:ln>
        </p:spPr>
        <p:txBody>
          <a:bodyPr wrap="square" rtlCol="0">
            <a:spAutoFit/>
          </a:bodyPr>
          <a:lstStyle/>
          <a:p>
            <a:pPr algn="ctr"/>
            <a:r>
              <a:rPr lang="en-US" dirty="0">
                <a:solidFill>
                  <a:schemeClr val="bg1"/>
                </a:solidFill>
              </a:rPr>
              <a:t>Pepper</a:t>
            </a:r>
          </a:p>
        </p:txBody>
      </p:sp>
      <p:sp>
        <p:nvSpPr>
          <p:cNvPr id="11" name="TextBox 10">
            <a:extLst>
              <a:ext uri="{FF2B5EF4-FFF2-40B4-BE49-F238E27FC236}">
                <a16:creationId xmlns:a16="http://schemas.microsoft.com/office/drawing/2014/main" id="{C12DCA17-20B2-25A1-5A12-446843A9721B}"/>
              </a:ext>
            </a:extLst>
          </p:cNvPr>
          <p:cNvSpPr txBox="1"/>
          <p:nvPr/>
        </p:nvSpPr>
        <p:spPr>
          <a:xfrm>
            <a:off x="4499113" y="5249108"/>
            <a:ext cx="2893732" cy="369332"/>
          </a:xfrm>
          <a:prstGeom prst="rect">
            <a:avLst/>
          </a:prstGeom>
          <a:noFill/>
          <a:ln>
            <a:noFill/>
          </a:ln>
        </p:spPr>
        <p:txBody>
          <a:bodyPr wrap="square" rtlCol="0">
            <a:spAutoFit/>
          </a:bodyPr>
          <a:lstStyle/>
          <a:p>
            <a:pPr algn="ctr"/>
            <a:r>
              <a:rPr lang="en-US" dirty="0">
                <a:solidFill>
                  <a:schemeClr val="bg1"/>
                </a:solidFill>
              </a:rPr>
              <a:t>Carrots</a:t>
            </a:r>
          </a:p>
        </p:txBody>
      </p:sp>
      <p:sp>
        <p:nvSpPr>
          <p:cNvPr id="15" name="TextBox 14">
            <a:extLst>
              <a:ext uri="{FF2B5EF4-FFF2-40B4-BE49-F238E27FC236}">
                <a16:creationId xmlns:a16="http://schemas.microsoft.com/office/drawing/2014/main" id="{74C2AF5B-2B20-D678-A527-89B49AE6D509}"/>
              </a:ext>
            </a:extLst>
          </p:cNvPr>
          <p:cNvSpPr txBox="1"/>
          <p:nvPr/>
        </p:nvSpPr>
        <p:spPr>
          <a:xfrm>
            <a:off x="7574057" y="5243017"/>
            <a:ext cx="2160833" cy="369332"/>
          </a:xfrm>
          <a:prstGeom prst="rect">
            <a:avLst/>
          </a:prstGeom>
          <a:noFill/>
          <a:ln>
            <a:noFill/>
          </a:ln>
        </p:spPr>
        <p:txBody>
          <a:bodyPr wrap="square" rtlCol="0">
            <a:spAutoFit/>
          </a:bodyPr>
          <a:lstStyle/>
          <a:p>
            <a:pPr algn="ctr"/>
            <a:r>
              <a:rPr lang="en-US" dirty="0">
                <a:solidFill>
                  <a:schemeClr val="bg1"/>
                </a:solidFill>
              </a:rPr>
              <a:t>Chickpeas</a:t>
            </a:r>
          </a:p>
        </p:txBody>
      </p:sp>
      <p:pic>
        <p:nvPicPr>
          <p:cNvPr id="22" name="Picture 21" descr="A pile of chickpeas on a black background&#10;&#10;AI-generated content may be incorrect.">
            <a:extLst>
              <a:ext uri="{FF2B5EF4-FFF2-40B4-BE49-F238E27FC236}">
                <a16:creationId xmlns:a16="http://schemas.microsoft.com/office/drawing/2014/main" id="{D9F704FD-BF54-F515-8C46-494157FCDB83}"/>
              </a:ext>
            </a:extLst>
          </p:cNvPr>
          <p:cNvPicPr>
            <a:picLocks noChangeAspect="1"/>
          </p:cNvPicPr>
          <p:nvPr/>
        </p:nvPicPr>
        <p:blipFill>
          <a:blip r:embed="rId17">
            <a:extLst>
              <a:ext uri="{28A0092B-C50C-407E-A947-70E740481C1C}">
                <a14:useLocalDpi xmlns:a14="http://schemas.microsoft.com/office/drawing/2010/main" val="0"/>
              </a:ext>
            </a:extLst>
          </a:blip>
          <a:srcRect l="13381" r="11799"/>
          <a:stretch/>
        </p:blipFill>
        <p:spPr>
          <a:xfrm>
            <a:off x="7546463" y="3191695"/>
            <a:ext cx="2316392" cy="2063936"/>
          </a:xfrm>
          <a:prstGeom prst="rect">
            <a:avLst/>
          </a:prstGeom>
        </p:spPr>
      </p:pic>
    </p:spTree>
    <p:extLst>
      <p:ext uri="{BB962C8B-B14F-4D97-AF65-F5344CB8AC3E}">
        <p14:creationId xmlns:p14="http://schemas.microsoft.com/office/powerpoint/2010/main" val="27694823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675" decel="100000" fill="hold"/>
                                        <p:tgtEl>
                                          <p:spTgt spid="9"/>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9"/>
                                        </p:tgtEl>
                                        <p:attrNameLst>
                                          <p:attrName>ppt_y</p:attrName>
                                        </p:attrNameLst>
                                      </p:cBhvr>
                                      <p:tavLst>
                                        <p:tav tm="0">
                                          <p:val>
                                            <p:strVal val="#ppt_y-.03"/>
                                          </p:val>
                                        </p:tav>
                                        <p:tav tm="100000">
                                          <p:val>
                                            <p:strVal val="#ppt_y"/>
                                          </p:val>
                                        </p:tav>
                                      </p:tavLst>
                                    </p:anim>
                                  </p:childTnLst>
                                </p:cTn>
                              </p:par>
                              <p:par>
                                <p:cTn id="16" presetID="1"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10" grpId="0"/>
      <p:bldP spid="11"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DD1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2723-12F5-4A09-980A-0609E6F1A563}"/>
              </a:ext>
            </a:extLst>
          </p:cNvPr>
          <p:cNvSpPr>
            <a:spLocks noGrp="1"/>
          </p:cNvSpPr>
          <p:nvPr>
            <p:ph type="title"/>
          </p:nvPr>
        </p:nvSpPr>
        <p:spPr/>
        <p:txBody>
          <a:bodyPr/>
          <a:lstStyle/>
          <a:p>
            <a:r>
              <a:rPr lang="en-GB" dirty="0">
                <a:solidFill>
                  <a:srgbClr val="00778B"/>
                </a:solidFill>
              </a:rPr>
              <a:t>Dairy </a:t>
            </a:r>
          </a:p>
        </p:txBody>
      </p:sp>
      <p:pic>
        <p:nvPicPr>
          <p:cNvPr id="13" name="Picture 12">
            <a:extLst>
              <a:ext uri="{FF2B5EF4-FFF2-40B4-BE49-F238E27FC236}">
                <a16:creationId xmlns:a16="http://schemas.microsoft.com/office/drawing/2014/main" id="{5F4D81E7-EAFE-3996-5B9E-B8BAAF4403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71364" y="870089"/>
            <a:ext cx="7497615" cy="5343669"/>
          </a:xfrm>
          <a:prstGeom prst="rect">
            <a:avLst/>
          </a:prstGeom>
        </p:spPr>
      </p:pic>
      <p:grpSp>
        <p:nvGrpSpPr>
          <p:cNvPr id="10" name="Group 9">
            <a:extLst>
              <a:ext uri="{FF2B5EF4-FFF2-40B4-BE49-F238E27FC236}">
                <a16:creationId xmlns:a16="http://schemas.microsoft.com/office/drawing/2014/main" id="{373D3715-12AA-7333-B64E-497438DBBA8D}"/>
              </a:ext>
            </a:extLst>
          </p:cNvPr>
          <p:cNvGrpSpPr/>
          <p:nvPr/>
        </p:nvGrpSpPr>
        <p:grpSpPr>
          <a:xfrm>
            <a:off x="6392008" y="4123593"/>
            <a:ext cx="1617784" cy="1292469"/>
            <a:chOff x="6392008" y="4123593"/>
            <a:chExt cx="1617784" cy="1292469"/>
          </a:xfrm>
        </p:grpSpPr>
        <p:sp>
          <p:nvSpPr>
            <p:cNvPr id="9" name="Oval 8">
              <a:extLst>
                <a:ext uri="{FF2B5EF4-FFF2-40B4-BE49-F238E27FC236}">
                  <a16:creationId xmlns:a16="http://schemas.microsoft.com/office/drawing/2014/main" id="{AFD7473A-E3FA-8ECF-0E7A-2E8EF62A28F6}"/>
                </a:ext>
              </a:extLst>
            </p:cNvPr>
            <p:cNvSpPr/>
            <p:nvPr/>
          </p:nvSpPr>
          <p:spPr>
            <a:xfrm>
              <a:off x="6392008" y="4123593"/>
              <a:ext cx="1617784" cy="1292469"/>
            </a:xfrm>
            <a:prstGeom prst="ellipse">
              <a:avLst/>
            </a:prstGeom>
            <a:solidFill>
              <a:srgbClr val="ADD1DE">
                <a:alpha val="72176"/>
              </a:srgbClr>
            </a:solidFill>
            <a:ln>
              <a:noFill/>
            </a:ln>
            <a:effectLst>
              <a:softEdge rad="18811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46E9E195-536B-CBEA-54A1-867901DB31A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548433" y="4308490"/>
              <a:ext cx="1276085" cy="992510"/>
            </a:xfrm>
            <a:prstGeom prst="rect">
              <a:avLst/>
            </a:prstGeom>
          </p:spPr>
        </p:pic>
      </p:grpSp>
      <p:pic>
        <p:nvPicPr>
          <p:cNvPr id="8" name="Graphic 7">
            <a:extLst>
              <a:ext uri="{FF2B5EF4-FFF2-40B4-BE49-F238E27FC236}">
                <a16:creationId xmlns:a16="http://schemas.microsoft.com/office/drawing/2014/main" id="{B788633C-AC34-E740-5E7F-CF8B85036F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3657" y="2325565"/>
            <a:ext cx="4686300" cy="1714500"/>
          </a:xfrm>
          <a:prstGeom prst="rect">
            <a:avLst/>
          </a:prstGeom>
        </p:spPr>
      </p:pic>
    </p:spTree>
    <p:extLst>
      <p:ext uri="{BB962C8B-B14F-4D97-AF65-F5344CB8AC3E}">
        <p14:creationId xmlns:p14="http://schemas.microsoft.com/office/powerpoint/2010/main" val="3912768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DD1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2723-12F5-4A09-980A-0609E6F1A563}"/>
              </a:ext>
            </a:extLst>
          </p:cNvPr>
          <p:cNvSpPr>
            <a:spLocks noGrp="1"/>
          </p:cNvSpPr>
          <p:nvPr>
            <p:ph type="title"/>
          </p:nvPr>
        </p:nvSpPr>
        <p:spPr/>
        <p:txBody>
          <a:bodyPr/>
          <a:lstStyle/>
          <a:p>
            <a:r>
              <a:rPr lang="en-GB" dirty="0">
                <a:solidFill>
                  <a:srgbClr val="00778B"/>
                </a:solidFill>
              </a:rPr>
              <a:t>Dairy </a:t>
            </a:r>
          </a:p>
        </p:txBody>
      </p:sp>
      <p:sp>
        <p:nvSpPr>
          <p:cNvPr id="13" name="Content Placeholder 17">
            <a:extLst>
              <a:ext uri="{FF2B5EF4-FFF2-40B4-BE49-F238E27FC236}">
                <a16:creationId xmlns:a16="http://schemas.microsoft.com/office/drawing/2014/main" id="{7999E34F-074B-12F8-00A4-E235FFC73E01}"/>
              </a:ext>
            </a:extLst>
          </p:cNvPr>
          <p:cNvSpPr txBox="1">
            <a:spLocks/>
          </p:cNvSpPr>
          <p:nvPr/>
        </p:nvSpPr>
        <p:spPr>
          <a:xfrm>
            <a:off x="384507" y="1408802"/>
            <a:ext cx="8392884" cy="5908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76232F"/>
              </a:buClr>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2A9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2A9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Which of our ingredients are dairy?</a:t>
            </a:r>
          </a:p>
          <a:p>
            <a:endParaRPr lang="en-GB" dirty="0"/>
          </a:p>
          <a:p>
            <a:endParaRPr lang="en-GB" dirty="0"/>
          </a:p>
          <a:p>
            <a:endParaRPr lang="en-GB" dirty="0"/>
          </a:p>
        </p:txBody>
      </p:sp>
      <p:sp>
        <p:nvSpPr>
          <p:cNvPr id="4" name="Oval 3">
            <a:extLst>
              <a:ext uri="{FF2B5EF4-FFF2-40B4-BE49-F238E27FC236}">
                <a16:creationId xmlns:a16="http://schemas.microsoft.com/office/drawing/2014/main" id="{56EEC25A-1E40-2725-B728-F64A503DAAC5}"/>
              </a:ext>
            </a:extLst>
          </p:cNvPr>
          <p:cNvSpPr/>
          <p:nvPr/>
        </p:nvSpPr>
        <p:spPr>
          <a:xfrm>
            <a:off x="1958702" y="2835971"/>
            <a:ext cx="2134800" cy="2134800"/>
          </a:xfrm>
          <a:prstGeom prst="ellipse">
            <a:avLst/>
          </a:prstGeom>
          <a:solidFill>
            <a:srgbClr val="00778B"/>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Our ingredients icons">
            <a:extLst>
              <a:ext uri="{FF2B5EF4-FFF2-40B4-BE49-F238E27FC236}">
                <a16:creationId xmlns:a16="http://schemas.microsoft.com/office/drawing/2014/main" id="{0E3F57D2-DB37-3CDB-09A7-2DBDCDEA4EF2}"/>
              </a:ext>
            </a:extLst>
          </p:cNvPr>
          <p:cNvGrpSpPr/>
          <p:nvPr/>
        </p:nvGrpSpPr>
        <p:grpSpPr>
          <a:xfrm>
            <a:off x="661551" y="2830807"/>
            <a:ext cx="10771889" cy="2224650"/>
            <a:chOff x="970704" y="3116241"/>
            <a:chExt cx="9191110" cy="1898182"/>
          </a:xfrm>
        </p:grpSpPr>
        <p:pic>
          <p:nvPicPr>
            <p:cNvPr id="9" name="Red Pepper">
              <a:extLst>
                <a:ext uri="{FF2B5EF4-FFF2-40B4-BE49-F238E27FC236}">
                  <a16:creationId xmlns:a16="http://schemas.microsoft.com/office/drawing/2014/main" id="{3AD76761-568E-02DE-A437-7A101FDB20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04" y="3299923"/>
              <a:ext cx="863600" cy="1333500"/>
            </a:xfrm>
            <a:prstGeom prst="rect">
              <a:avLst/>
            </a:prstGeom>
          </p:spPr>
        </p:pic>
        <p:pic>
          <p:nvPicPr>
            <p:cNvPr id="16" name="Cheese">
              <a:extLst>
                <a:ext uri="{FF2B5EF4-FFF2-40B4-BE49-F238E27FC236}">
                  <a16:creationId xmlns:a16="http://schemas.microsoft.com/office/drawing/2014/main" id="{3B75AEBF-7D3F-C3F9-3F4E-2C7F0B94D7A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23971" r="12116"/>
            <a:stretch/>
          </p:blipFill>
          <p:spPr>
            <a:xfrm>
              <a:off x="2144715" y="3529824"/>
              <a:ext cx="1439799" cy="1187652"/>
            </a:xfrm>
            <a:prstGeom prst="rect">
              <a:avLst/>
            </a:prstGeom>
          </p:spPr>
        </p:pic>
        <p:pic>
          <p:nvPicPr>
            <p:cNvPr id="17" name="Onions">
              <a:extLst>
                <a:ext uri="{FF2B5EF4-FFF2-40B4-BE49-F238E27FC236}">
                  <a16:creationId xmlns:a16="http://schemas.microsoft.com/office/drawing/2014/main" id="{A8D5BA88-AE46-C34A-DDF1-16CAC3AB4A38}"/>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0872" t="18151" r="6424" b="6849"/>
            <a:stretch/>
          </p:blipFill>
          <p:spPr>
            <a:xfrm>
              <a:off x="3995886" y="3299923"/>
              <a:ext cx="1306002" cy="1562100"/>
            </a:xfrm>
            <a:prstGeom prst="rect">
              <a:avLst/>
            </a:prstGeom>
          </p:spPr>
        </p:pic>
        <p:pic>
          <p:nvPicPr>
            <p:cNvPr id="18" name="Eggs">
              <a:extLst>
                <a:ext uri="{FF2B5EF4-FFF2-40B4-BE49-F238E27FC236}">
                  <a16:creationId xmlns:a16="http://schemas.microsoft.com/office/drawing/2014/main" id="{C04A5B85-C2C1-7090-C35A-C96E576308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13260" y="3633065"/>
              <a:ext cx="1371600" cy="825500"/>
            </a:xfrm>
            <a:prstGeom prst="rect">
              <a:avLst/>
            </a:prstGeom>
          </p:spPr>
        </p:pic>
        <p:pic>
          <p:nvPicPr>
            <p:cNvPr id="19" name="Veg Oil">
              <a:extLst>
                <a:ext uri="{FF2B5EF4-FFF2-40B4-BE49-F238E27FC236}">
                  <a16:creationId xmlns:a16="http://schemas.microsoft.com/office/drawing/2014/main" id="{7F76872F-B2B2-4073-F850-2688B71C5D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09791" y="3116241"/>
              <a:ext cx="571500" cy="1803400"/>
            </a:xfrm>
            <a:prstGeom prst="rect">
              <a:avLst/>
            </a:prstGeom>
          </p:spPr>
        </p:pic>
        <p:pic>
          <p:nvPicPr>
            <p:cNvPr id="20" name="Flour">
              <a:extLst>
                <a:ext uri="{FF2B5EF4-FFF2-40B4-BE49-F238E27FC236}">
                  <a16:creationId xmlns:a16="http://schemas.microsoft.com/office/drawing/2014/main" id="{1A44B30F-A9FC-9DE2-D8FC-EAE47BE8642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75914" y="3299923"/>
              <a:ext cx="1485900" cy="1714500"/>
            </a:xfrm>
            <a:prstGeom prst="rect">
              <a:avLst/>
            </a:prstGeom>
          </p:spPr>
        </p:pic>
      </p:grpSp>
    </p:spTree>
    <p:extLst>
      <p:ext uri="{BB962C8B-B14F-4D97-AF65-F5344CB8AC3E}">
        <p14:creationId xmlns:p14="http://schemas.microsoft.com/office/powerpoint/2010/main" val="40902321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DD1DE"/>
        </a:solidFill>
        <a:effectLst/>
      </p:bgPr>
    </p:bg>
    <p:spTree>
      <p:nvGrpSpPr>
        <p:cNvPr id="1" name="">
          <a:extLst>
            <a:ext uri="{FF2B5EF4-FFF2-40B4-BE49-F238E27FC236}">
              <a16:creationId xmlns:a16="http://schemas.microsoft.com/office/drawing/2014/main" id="{22F9DA1C-4A9F-3669-F6BD-608DD604B8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3991FE-E379-1E85-7653-59421B20079C}"/>
              </a:ext>
            </a:extLst>
          </p:cNvPr>
          <p:cNvSpPr>
            <a:spLocks noGrp="1"/>
          </p:cNvSpPr>
          <p:nvPr>
            <p:ph type="title"/>
          </p:nvPr>
        </p:nvSpPr>
        <p:spPr/>
        <p:txBody>
          <a:bodyPr/>
          <a:lstStyle/>
          <a:p>
            <a:r>
              <a:rPr lang="en-GB" dirty="0">
                <a:solidFill>
                  <a:srgbClr val="00778B"/>
                </a:solidFill>
              </a:rPr>
              <a:t>Dairy </a:t>
            </a:r>
          </a:p>
        </p:txBody>
      </p:sp>
      <p:sp>
        <p:nvSpPr>
          <p:cNvPr id="13" name="Content Placeholder 17">
            <a:extLst>
              <a:ext uri="{FF2B5EF4-FFF2-40B4-BE49-F238E27FC236}">
                <a16:creationId xmlns:a16="http://schemas.microsoft.com/office/drawing/2014/main" id="{F0C0B355-E908-F837-90C2-4F445F739194}"/>
              </a:ext>
            </a:extLst>
          </p:cNvPr>
          <p:cNvSpPr txBox="1">
            <a:spLocks/>
          </p:cNvSpPr>
          <p:nvPr/>
        </p:nvSpPr>
        <p:spPr>
          <a:xfrm>
            <a:off x="384507" y="1408802"/>
            <a:ext cx="8392884" cy="5908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76232F"/>
              </a:buClr>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2A9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2A9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Which of our ingredients are dairy?</a:t>
            </a:r>
          </a:p>
          <a:p>
            <a:endParaRPr lang="en-GB" dirty="0"/>
          </a:p>
          <a:p>
            <a:endParaRPr lang="en-GB" dirty="0"/>
          </a:p>
          <a:p>
            <a:endParaRPr lang="en-GB" dirty="0"/>
          </a:p>
        </p:txBody>
      </p:sp>
      <p:sp>
        <p:nvSpPr>
          <p:cNvPr id="4" name="Oval 3">
            <a:extLst>
              <a:ext uri="{FF2B5EF4-FFF2-40B4-BE49-F238E27FC236}">
                <a16:creationId xmlns:a16="http://schemas.microsoft.com/office/drawing/2014/main" id="{456EE8C8-5DE2-859A-4164-8B87632A57C4}"/>
              </a:ext>
            </a:extLst>
          </p:cNvPr>
          <p:cNvSpPr/>
          <p:nvPr/>
        </p:nvSpPr>
        <p:spPr>
          <a:xfrm>
            <a:off x="1958702" y="2835971"/>
            <a:ext cx="2134800" cy="2134800"/>
          </a:xfrm>
          <a:prstGeom prst="ellipse">
            <a:avLst/>
          </a:prstGeom>
          <a:solidFill>
            <a:srgbClr val="00778B"/>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Our ingredients icons">
            <a:extLst>
              <a:ext uri="{FF2B5EF4-FFF2-40B4-BE49-F238E27FC236}">
                <a16:creationId xmlns:a16="http://schemas.microsoft.com/office/drawing/2014/main" id="{B89BC4A3-E230-59B7-ED0D-BFFCD6ABD8B9}"/>
              </a:ext>
            </a:extLst>
          </p:cNvPr>
          <p:cNvGrpSpPr/>
          <p:nvPr/>
        </p:nvGrpSpPr>
        <p:grpSpPr>
          <a:xfrm>
            <a:off x="661551" y="2830807"/>
            <a:ext cx="10771889" cy="2224650"/>
            <a:chOff x="970704" y="3116241"/>
            <a:chExt cx="9191110" cy="1898182"/>
          </a:xfrm>
        </p:grpSpPr>
        <p:pic>
          <p:nvPicPr>
            <p:cNvPr id="9" name="Red Pepper">
              <a:extLst>
                <a:ext uri="{FF2B5EF4-FFF2-40B4-BE49-F238E27FC236}">
                  <a16:creationId xmlns:a16="http://schemas.microsoft.com/office/drawing/2014/main" id="{44ADF7CF-FF28-0427-82A6-FD412AFB62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04" y="3299923"/>
              <a:ext cx="863600" cy="1333500"/>
            </a:xfrm>
            <a:prstGeom prst="rect">
              <a:avLst/>
            </a:prstGeom>
          </p:spPr>
        </p:pic>
        <p:pic>
          <p:nvPicPr>
            <p:cNvPr id="16" name="Cheese">
              <a:extLst>
                <a:ext uri="{FF2B5EF4-FFF2-40B4-BE49-F238E27FC236}">
                  <a16:creationId xmlns:a16="http://schemas.microsoft.com/office/drawing/2014/main" id="{C6C777B8-3EE0-7761-898F-DBCB3B7A740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23971" r="12116"/>
            <a:stretch/>
          </p:blipFill>
          <p:spPr>
            <a:xfrm>
              <a:off x="2144715" y="3529824"/>
              <a:ext cx="1439799" cy="1187652"/>
            </a:xfrm>
            <a:prstGeom prst="rect">
              <a:avLst/>
            </a:prstGeom>
          </p:spPr>
        </p:pic>
        <p:pic>
          <p:nvPicPr>
            <p:cNvPr id="17" name="Onions">
              <a:extLst>
                <a:ext uri="{FF2B5EF4-FFF2-40B4-BE49-F238E27FC236}">
                  <a16:creationId xmlns:a16="http://schemas.microsoft.com/office/drawing/2014/main" id="{9E5EBA42-E4CD-9AAC-49B4-D4B44BC8E3F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0872" t="18151" r="6424" b="6849"/>
            <a:stretch/>
          </p:blipFill>
          <p:spPr>
            <a:xfrm>
              <a:off x="3995886" y="3299923"/>
              <a:ext cx="1306002" cy="1562100"/>
            </a:xfrm>
            <a:prstGeom prst="rect">
              <a:avLst/>
            </a:prstGeom>
          </p:spPr>
        </p:pic>
        <p:pic>
          <p:nvPicPr>
            <p:cNvPr id="18" name="Eggs">
              <a:extLst>
                <a:ext uri="{FF2B5EF4-FFF2-40B4-BE49-F238E27FC236}">
                  <a16:creationId xmlns:a16="http://schemas.microsoft.com/office/drawing/2014/main" id="{ACD75688-116D-3C01-8476-C4E2F74FE4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13260" y="3633065"/>
              <a:ext cx="1371600" cy="825500"/>
            </a:xfrm>
            <a:prstGeom prst="rect">
              <a:avLst/>
            </a:prstGeom>
          </p:spPr>
        </p:pic>
        <p:pic>
          <p:nvPicPr>
            <p:cNvPr id="19" name="Veg Oil">
              <a:extLst>
                <a:ext uri="{FF2B5EF4-FFF2-40B4-BE49-F238E27FC236}">
                  <a16:creationId xmlns:a16="http://schemas.microsoft.com/office/drawing/2014/main" id="{61F0284F-56AE-66F1-09C5-42C3D01D87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09791" y="3116241"/>
              <a:ext cx="571500" cy="1803400"/>
            </a:xfrm>
            <a:prstGeom prst="rect">
              <a:avLst/>
            </a:prstGeom>
          </p:spPr>
        </p:pic>
        <p:pic>
          <p:nvPicPr>
            <p:cNvPr id="20" name="Flour">
              <a:extLst>
                <a:ext uri="{FF2B5EF4-FFF2-40B4-BE49-F238E27FC236}">
                  <a16:creationId xmlns:a16="http://schemas.microsoft.com/office/drawing/2014/main" id="{BD2FF8EE-E2A2-1125-F811-19138BEE4EB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75914" y="3299923"/>
              <a:ext cx="1485900" cy="1714500"/>
            </a:xfrm>
            <a:prstGeom prst="rect">
              <a:avLst/>
            </a:prstGeom>
          </p:spPr>
        </p:pic>
      </p:grpSp>
      <p:sp>
        <p:nvSpPr>
          <p:cNvPr id="5" name="Rectangle: Rounded Corners 14">
            <a:extLst>
              <a:ext uri="{FF2B5EF4-FFF2-40B4-BE49-F238E27FC236}">
                <a16:creationId xmlns:a16="http://schemas.microsoft.com/office/drawing/2014/main" id="{EEEBC72B-6F92-B305-97B1-6761E7D071F0}"/>
              </a:ext>
            </a:extLst>
          </p:cNvPr>
          <p:cNvSpPr/>
          <p:nvPr/>
        </p:nvSpPr>
        <p:spPr>
          <a:xfrm>
            <a:off x="1940924" y="1115878"/>
            <a:ext cx="8308799" cy="4997829"/>
          </a:xfrm>
          <a:prstGeom prst="roundRect">
            <a:avLst>
              <a:gd name="adj" fmla="val 5096"/>
            </a:avLst>
          </a:prstGeom>
          <a:solidFill>
            <a:srgbClr val="00778B"/>
          </a:solidFill>
          <a:ln>
            <a:noFill/>
          </a:ln>
          <a:effectLst>
            <a:outerShdw blurRad="770180" dist="147179" dir="5400000" sx="99025" sy="99025" algn="ctr" rotWithShape="0">
              <a:srgbClr val="00778B">
                <a:alpha val="72046"/>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90C85E0C-65CB-B7DA-AA78-243F136D1210}"/>
              </a:ext>
            </a:extLst>
          </p:cNvPr>
          <p:cNvSpPr txBox="1"/>
          <p:nvPr/>
        </p:nvSpPr>
        <p:spPr>
          <a:xfrm>
            <a:off x="3077064" y="1465266"/>
            <a:ext cx="6037871" cy="954107"/>
          </a:xfrm>
          <a:prstGeom prst="rect">
            <a:avLst/>
          </a:prstGeom>
          <a:noFill/>
        </p:spPr>
        <p:txBody>
          <a:bodyPr wrap="square" rtlCol="0">
            <a:spAutoFit/>
          </a:bodyPr>
          <a:lstStyle/>
          <a:p>
            <a:pPr algn="ctr"/>
            <a:r>
              <a:rPr lang="en-GB" sz="2800" dirty="0">
                <a:solidFill>
                  <a:schemeClr val="bg1"/>
                </a:solidFill>
              </a:rPr>
              <a:t>Which milk product is from animals, and which is from plants?</a:t>
            </a:r>
          </a:p>
        </p:txBody>
      </p:sp>
      <p:grpSp>
        <p:nvGrpSpPr>
          <p:cNvPr id="8" name="Group 7">
            <a:extLst>
              <a:ext uri="{FF2B5EF4-FFF2-40B4-BE49-F238E27FC236}">
                <a16:creationId xmlns:a16="http://schemas.microsoft.com/office/drawing/2014/main" id="{3A918F95-3826-B404-6E99-54E1BC00B9E6}"/>
              </a:ext>
            </a:extLst>
          </p:cNvPr>
          <p:cNvGrpSpPr/>
          <p:nvPr/>
        </p:nvGrpSpPr>
        <p:grpSpPr>
          <a:xfrm>
            <a:off x="2298847" y="2383611"/>
            <a:ext cx="1145614" cy="1266726"/>
            <a:chOff x="2732040" y="2582988"/>
            <a:chExt cx="1015058" cy="1122368"/>
          </a:xfrm>
        </p:grpSpPr>
        <p:pic>
          <p:nvPicPr>
            <p:cNvPr id="10" name="Picture 9" descr="A white goat with brown legs&#10;&#10;Description automatically generated">
              <a:extLst>
                <a:ext uri="{FF2B5EF4-FFF2-40B4-BE49-F238E27FC236}">
                  <a16:creationId xmlns:a16="http://schemas.microsoft.com/office/drawing/2014/main" id="{A4BDF79A-7985-95C9-0713-1419F45A34D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35822" y="2830807"/>
              <a:ext cx="611276" cy="817053"/>
            </a:xfrm>
            <a:prstGeom prst="rect">
              <a:avLst/>
            </a:prstGeom>
          </p:spPr>
        </p:pic>
        <p:pic>
          <p:nvPicPr>
            <p:cNvPr id="12" name="Cow">
              <a:extLst>
                <a:ext uri="{FF2B5EF4-FFF2-40B4-BE49-F238E27FC236}">
                  <a16:creationId xmlns:a16="http://schemas.microsoft.com/office/drawing/2014/main" id="{684AA30A-FB7C-4C77-8134-529B3430722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32040" y="2582988"/>
              <a:ext cx="908546" cy="112236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Oval 13">
            <a:extLst>
              <a:ext uri="{FF2B5EF4-FFF2-40B4-BE49-F238E27FC236}">
                <a16:creationId xmlns:a16="http://schemas.microsoft.com/office/drawing/2014/main" id="{FA389B52-8E0F-CF04-DA14-F474CA9EC391}"/>
              </a:ext>
            </a:extLst>
          </p:cNvPr>
          <p:cNvSpPr/>
          <p:nvPr/>
        </p:nvSpPr>
        <p:spPr>
          <a:xfrm>
            <a:off x="8592313" y="2424873"/>
            <a:ext cx="1122368" cy="1122368"/>
          </a:xfrm>
          <a:prstGeom prst="ellipse">
            <a:avLst/>
          </a:prstGeom>
          <a:blipFill dpi="0" rotWithShape="1">
            <a:blip r:embed="rId17">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4">
            <a:extLst>
              <a:ext uri="{FF2B5EF4-FFF2-40B4-BE49-F238E27FC236}">
                <a16:creationId xmlns:a16="http://schemas.microsoft.com/office/drawing/2014/main" id="{DE1A0E71-10C9-626B-E161-5B715E9FFDD4}"/>
              </a:ext>
            </a:extLst>
          </p:cNvPr>
          <p:cNvPicPr>
            <a:picLocks noChangeAspect="1" noChangeArrowheads="1"/>
          </p:cNvPicPr>
          <p:nvPr/>
        </p:nvPicPr>
        <p:blipFill rotWithShape="1">
          <a:blip r:embed="rId18"/>
          <a:srcRect t="-431" b="-392"/>
          <a:stretch/>
        </p:blipFill>
        <p:spPr bwMode="auto">
          <a:xfrm>
            <a:off x="2719727" y="3822233"/>
            <a:ext cx="737932" cy="18769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62AF94-C6D0-390A-46CE-3C8D396D4617}"/>
              </a:ext>
            </a:extLst>
          </p:cNvPr>
          <p:cNvPicPr>
            <a:picLocks noChangeAspect="1"/>
          </p:cNvPicPr>
          <p:nvPr/>
        </p:nvPicPr>
        <p:blipFill>
          <a:blip r:embed="rId19"/>
          <a:srcRect/>
          <a:stretch/>
        </p:blipFill>
        <p:spPr>
          <a:xfrm>
            <a:off x="3784498" y="3832713"/>
            <a:ext cx="753094" cy="1862779"/>
          </a:xfrm>
          <a:prstGeom prst="rect">
            <a:avLst/>
          </a:prstGeom>
        </p:spPr>
      </p:pic>
      <p:pic>
        <p:nvPicPr>
          <p:cNvPr id="11" name="Picture 10" descr="A close-up of a container&#10;&#10;Description automatically generated">
            <a:extLst>
              <a:ext uri="{FF2B5EF4-FFF2-40B4-BE49-F238E27FC236}">
                <a16:creationId xmlns:a16="http://schemas.microsoft.com/office/drawing/2014/main" id="{83F23C82-AD88-08ED-5249-F1DFF76D540B}"/>
              </a:ext>
            </a:extLst>
          </p:cNvPr>
          <p:cNvPicPr>
            <a:picLocks noChangeAspect="1"/>
          </p:cNvPicPr>
          <p:nvPr/>
        </p:nvPicPr>
        <p:blipFill>
          <a:blip r:embed="rId20"/>
          <a:stretch>
            <a:fillRect/>
          </a:stretch>
        </p:blipFill>
        <p:spPr>
          <a:xfrm>
            <a:off x="5740640" y="3832713"/>
            <a:ext cx="774503" cy="1862779"/>
          </a:xfrm>
          <a:prstGeom prst="rect">
            <a:avLst/>
          </a:prstGeom>
        </p:spPr>
      </p:pic>
      <p:pic>
        <p:nvPicPr>
          <p:cNvPr id="21" name="Picture 20" descr="A label with almonds falling into milk&#10;&#10;Description automatically generated">
            <a:extLst>
              <a:ext uri="{FF2B5EF4-FFF2-40B4-BE49-F238E27FC236}">
                <a16:creationId xmlns:a16="http://schemas.microsoft.com/office/drawing/2014/main" id="{EA08A364-A694-B846-24D3-BBFC9FAEB1D6}"/>
              </a:ext>
            </a:extLst>
          </p:cNvPr>
          <p:cNvPicPr>
            <a:picLocks noChangeAspect="1"/>
          </p:cNvPicPr>
          <p:nvPr/>
        </p:nvPicPr>
        <p:blipFill>
          <a:blip r:embed="rId21"/>
          <a:stretch>
            <a:fillRect/>
          </a:stretch>
        </p:blipFill>
        <p:spPr>
          <a:xfrm>
            <a:off x="7813567" y="3832713"/>
            <a:ext cx="766249" cy="1862779"/>
          </a:xfrm>
          <a:prstGeom prst="rect">
            <a:avLst/>
          </a:prstGeom>
        </p:spPr>
      </p:pic>
      <p:pic>
        <p:nvPicPr>
          <p:cNvPr id="23" name="Picture 22" descr="A white container with green label&#10;&#10;Description automatically generated">
            <a:extLst>
              <a:ext uri="{FF2B5EF4-FFF2-40B4-BE49-F238E27FC236}">
                <a16:creationId xmlns:a16="http://schemas.microsoft.com/office/drawing/2014/main" id="{140D8281-25D0-73CC-30A9-943CD8C6CBA4}"/>
              </a:ext>
            </a:extLst>
          </p:cNvPr>
          <p:cNvPicPr>
            <a:picLocks noChangeAspect="1"/>
          </p:cNvPicPr>
          <p:nvPr/>
        </p:nvPicPr>
        <p:blipFill>
          <a:blip r:embed="rId22"/>
          <a:stretch>
            <a:fillRect/>
          </a:stretch>
        </p:blipFill>
        <p:spPr>
          <a:xfrm>
            <a:off x="8861834" y="3832712"/>
            <a:ext cx="587874" cy="1862780"/>
          </a:xfrm>
          <a:prstGeom prst="rect">
            <a:avLst/>
          </a:prstGeom>
        </p:spPr>
      </p:pic>
      <p:pic>
        <p:nvPicPr>
          <p:cNvPr id="30" name="Picture 29" descr="A white bottle with a black label&#10;&#10;Description automatically generated">
            <a:extLst>
              <a:ext uri="{FF2B5EF4-FFF2-40B4-BE49-F238E27FC236}">
                <a16:creationId xmlns:a16="http://schemas.microsoft.com/office/drawing/2014/main" id="{A4C1CACC-3369-0332-2822-F668B1838645}"/>
              </a:ext>
            </a:extLst>
          </p:cNvPr>
          <p:cNvPicPr>
            <a:picLocks noChangeAspect="1"/>
          </p:cNvPicPr>
          <p:nvPr/>
        </p:nvPicPr>
        <p:blipFill>
          <a:blip r:embed="rId23"/>
          <a:stretch>
            <a:fillRect/>
          </a:stretch>
        </p:blipFill>
        <p:spPr>
          <a:xfrm>
            <a:off x="4814279" y="3832713"/>
            <a:ext cx="638533" cy="1866481"/>
          </a:xfrm>
          <a:prstGeom prst="rect">
            <a:avLst/>
          </a:prstGeom>
        </p:spPr>
      </p:pic>
      <p:pic>
        <p:nvPicPr>
          <p:cNvPr id="32" name="Picture 31" descr="A white bottle with a logo on it&#10;&#10;Description automatically generated">
            <a:extLst>
              <a:ext uri="{FF2B5EF4-FFF2-40B4-BE49-F238E27FC236}">
                <a16:creationId xmlns:a16="http://schemas.microsoft.com/office/drawing/2014/main" id="{63B4B197-83BD-87C3-2C67-3BB112FDDFB8}"/>
              </a:ext>
            </a:extLst>
          </p:cNvPr>
          <p:cNvPicPr>
            <a:picLocks noChangeAspect="1"/>
          </p:cNvPicPr>
          <p:nvPr/>
        </p:nvPicPr>
        <p:blipFill>
          <a:blip r:embed="rId24"/>
          <a:stretch>
            <a:fillRect/>
          </a:stretch>
        </p:blipFill>
        <p:spPr>
          <a:xfrm>
            <a:off x="6800881" y="3822234"/>
            <a:ext cx="712622" cy="1887236"/>
          </a:xfrm>
          <a:prstGeom prst="rect">
            <a:avLst/>
          </a:prstGeom>
        </p:spPr>
      </p:pic>
      <p:cxnSp>
        <p:nvCxnSpPr>
          <p:cNvPr id="15" name="Straight Connector 14">
            <a:extLst>
              <a:ext uri="{FF2B5EF4-FFF2-40B4-BE49-F238E27FC236}">
                <a16:creationId xmlns:a16="http://schemas.microsoft.com/office/drawing/2014/main" id="{4F9F3E4D-90E9-3D48-3C36-0E5407C45C2A}"/>
              </a:ext>
            </a:extLst>
          </p:cNvPr>
          <p:cNvCxnSpPr>
            <a:cxnSpLocks/>
          </p:cNvCxnSpPr>
          <p:nvPr/>
        </p:nvCxnSpPr>
        <p:spPr>
          <a:xfrm>
            <a:off x="6093202" y="2534194"/>
            <a:ext cx="0" cy="10130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9149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DD1DE"/>
        </a:solidFill>
        <a:effectLst/>
      </p:bgPr>
    </p:bg>
    <p:spTree>
      <p:nvGrpSpPr>
        <p:cNvPr id="1" name="">
          <a:extLst>
            <a:ext uri="{FF2B5EF4-FFF2-40B4-BE49-F238E27FC236}">
              <a16:creationId xmlns:a16="http://schemas.microsoft.com/office/drawing/2014/main" id="{DDD5D207-9E49-C7FF-56EF-45F1FB81CC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D44ED8-7B4E-19E0-4F0B-C21CA298CF2F}"/>
              </a:ext>
            </a:extLst>
          </p:cNvPr>
          <p:cNvSpPr>
            <a:spLocks noGrp="1"/>
          </p:cNvSpPr>
          <p:nvPr>
            <p:ph type="title"/>
          </p:nvPr>
        </p:nvSpPr>
        <p:spPr/>
        <p:txBody>
          <a:bodyPr/>
          <a:lstStyle/>
          <a:p>
            <a:r>
              <a:rPr lang="en-GB" dirty="0">
                <a:solidFill>
                  <a:srgbClr val="00778B"/>
                </a:solidFill>
              </a:rPr>
              <a:t>Dairy </a:t>
            </a:r>
          </a:p>
        </p:txBody>
      </p:sp>
      <p:sp>
        <p:nvSpPr>
          <p:cNvPr id="13" name="Content Placeholder 17">
            <a:extLst>
              <a:ext uri="{FF2B5EF4-FFF2-40B4-BE49-F238E27FC236}">
                <a16:creationId xmlns:a16="http://schemas.microsoft.com/office/drawing/2014/main" id="{8BD08A3C-36F1-C429-CCC2-D2954401F93C}"/>
              </a:ext>
            </a:extLst>
          </p:cNvPr>
          <p:cNvSpPr txBox="1">
            <a:spLocks/>
          </p:cNvSpPr>
          <p:nvPr/>
        </p:nvSpPr>
        <p:spPr>
          <a:xfrm>
            <a:off x="384507" y="1408802"/>
            <a:ext cx="8392884" cy="5908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76232F"/>
              </a:buClr>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2A9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2A9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Which of our ingredients are dairy?</a:t>
            </a:r>
          </a:p>
          <a:p>
            <a:endParaRPr lang="en-GB" dirty="0"/>
          </a:p>
          <a:p>
            <a:endParaRPr lang="en-GB" dirty="0"/>
          </a:p>
          <a:p>
            <a:endParaRPr lang="en-GB" dirty="0"/>
          </a:p>
        </p:txBody>
      </p:sp>
      <p:sp>
        <p:nvSpPr>
          <p:cNvPr id="4" name="Oval 3">
            <a:extLst>
              <a:ext uri="{FF2B5EF4-FFF2-40B4-BE49-F238E27FC236}">
                <a16:creationId xmlns:a16="http://schemas.microsoft.com/office/drawing/2014/main" id="{7D47EA29-344B-46AE-2962-1D85CA4E5F89}"/>
              </a:ext>
            </a:extLst>
          </p:cNvPr>
          <p:cNvSpPr/>
          <p:nvPr/>
        </p:nvSpPr>
        <p:spPr>
          <a:xfrm>
            <a:off x="1958702" y="2835971"/>
            <a:ext cx="2134800" cy="2134800"/>
          </a:xfrm>
          <a:prstGeom prst="ellipse">
            <a:avLst/>
          </a:prstGeom>
          <a:solidFill>
            <a:srgbClr val="00778B"/>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Our ingredients icons">
            <a:extLst>
              <a:ext uri="{FF2B5EF4-FFF2-40B4-BE49-F238E27FC236}">
                <a16:creationId xmlns:a16="http://schemas.microsoft.com/office/drawing/2014/main" id="{31D35960-9001-5733-CF9C-F735332D82D3}"/>
              </a:ext>
            </a:extLst>
          </p:cNvPr>
          <p:cNvGrpSpPr/>
          <p:nvPr/>
        </p:nvGrpSpPr>
        <p:grpSpPr>
          <a:xfrm>
            <a:off x="661551" y="2830807"/>
            <a:ext cx="10771889" cy="2224650"/>
            <a:chOff x="970704" y="3116241"/>
            <a:chExt cx="9191110" cy="1898182"/>
          </a:xfrm>
        </p:grpSpPr>
        <p:pic>
          <p:nvPicPr>
            <p:cNvPr id="9" name="Red Pepper">
              <a:extLst>
                <a:ext uri="{FF2B5EF4-FFF2-40B4-BE49-F238E27FC236}">
                  <a16:creationId xmlns:a16="http://schemas.microsoft.com/office/drawing/2014/main" id="{4C43BB1B-48A9-1BB5-1489-0C04030E75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04" y="3299923"/>
              <a:ext cx="863600" cy="1333500"/>
            </a:xfrm>
            <a:prstGeom prst="rect">
              <a:avLst/>
            </a:prstGeom>
          </p:spPr>
        </p:pic>
        <p:pic>
          <p:nvPicPr>
            <p:cNvPr id="16" name="Cheese">
              <a:extLst>
                <a:ext uri="{FF2B5EF4-FFF2-40B4-BE49-F238E27FC236}">
                  <a16:creationId xmlns:a16="http://schemas.microsoft.com/office/drawing/2014/main" id="{CE34CD1B-9E94-CF7F-6FCB-D5F609185D3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23971" r="12116"/>
            <a:stretch/>
          </p:blipFill>
          <p:spPr>
            <a:xfrm>
              <a:off x="2144715" y="3529824"/>
              <a:ext cx="1439799" cy="1187652"/>
            </a:xfrm>
            <a:prstGeom prst="rect">
              <a:avLst/>
            </a:prstGeom>
          </p:spPr>
        </p:pic>
        <p:pic>
          <p:nvPicPr>
            <p:cNvPr id="17" name="Onions">
              <a:extLst>
                <a:ext uri="{FF2B5EF4-FFF2-40B4-BE49-F238E27FC236}">
                  <a16:creationId xmlns:a16="http://schemas.microsoft.com/office/drawing/2014/main" id="{0F6E742E-5FEF-DBC4-AFFB-F8E907C0937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0872" t="18151" r="6424" b="6849"/>
            <a:stretch/>
          </p:blipFill>
          <p:spPr>
            <a:xfrm>
              <a:off x="3995886" y="3299923"/>
              <a:ext cx="1306002" cy="1562100"/>
            </a:xfrm>
            <a:prstGeom prst="rect">
              <a:avLst/>
            </a:prstGeom>
          </p:spPr>
        </p:pic>
        <p:pic>
          <p:nvPicPr>
            <p:cNvPr id="18" name="Eggs">
              <a:extLst>
                <a:ext uri="{FF2B5EF4-FFF2-40B4-BE49-F238E27FC236}">
                  <a16:creationId xmlns:a16="http://schemas.microsoft.com/office/drawing/2014/main" id="{2570CCAC-36B7-07B4-8EC1-E37AA9A2F7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13260" y="3633065"/>
              <a:ext cx="1371600" cy="825500"/>
            </a:xfrm>
            <a:prstGeom prst="rect">
              <a:avLst/>
            </a:prstGeom>
          </p:spPr>
        </p:pic>
        <p:pic>
          <p:nvPicPr>
            <p:cNvPr id="19" name="Veg Oil">
              <a:extLst>
                <a:ext uri="{FF2B5EF4-FFF2-40B4-BE49-F238E27FC236}">
                  <a16:creationId xmlns:a16="http://schemas.microsoft.com/office/drawing/2014/main" id="{E10D4581-67C9-F68B-14E1-3D9E2D81938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09791" y="3116241"/>
              <a:ext cx="571500" cy="1803400"/>
            </a:xfrm>
            <a:prstGeom prst="rect">
              <a:avLst/>
            </a:prstGeom>
          </p:spPr>
        </p:pic>
        <p:pic>
          <p:nvPicPr>
            <p:cNvPr id="20" name="Flour">
              <a:extLst>
                <a:ext uri="{FF2B5EF4-FFF2-40B4-BE49-F238E27FC236}">
                  <a16:creationId xmlns:a16="http://schemas.microsoft.com/office/drawing/2014/main" id="{1F4D00E2-0A0B-9FCB-C8A7-5F493725C78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75914" y="3299923"/>
              <a:ext cx="1485900" cy="1714500"/>
            </a:xfrm>
            <a:prstGeom prst="rect">
              <a:avLst/>
            </a:prstGeom>
          </p:spPr>
        </p:pic>
      </p:grpSp>
      <p:sp>
        <p:nvSpPr>
          <p:cNvPr id="34" name="Rectangle: Rounded Corners 14">
            <a:extLst>
              <a:ext uri="{FF2B5EF4-FFF2-40B4-BE49-F238E27FC236}">
                <a16:creationId xmlns:a16="http://schemas.microsoft.com/office/drawing/2014/main" id="{FA87513C-749D-D836-DB64-089D16E9D059}"/>
              </a:ext>
            </a:extLst>
          </p:cNvPr>
          <p:cNvSpPr/>
          <p:nvPr/>
        </p:nvSpPr>
        <p:spPr>
          <a:xfrm>
            <a:off x="1940924" y="1115878"/>
            <a:ext cx="8308799" cy="4997829"/>
          </a:xfrm>
          <a:prstGeom prst="roundRect">
            <a:avLst>
              <a:gd name="adj" fmla="val 5096"/>
            </a:avLst>
          </a:prstGeom>
          <a:solidFill>
            <a:srgbClr val="00778B"/>
          </a:solidFill>
          <a:ln>
            <a:noFill/>
          </a:ln>
          <a:effectLst>
            <a:outerShdw blurRad="770180" dist="147179" dir="5400000" sx="99025" sy="99025" algn="ctr" rotWithShape="0">
              <a:srgbClr val="00778B">
                <a:alpha val="72046"/>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34">
            <a:extLst>
              <a:ext uri="{FF2B5EF4-FFF2-40B4-BE49-F238E27FC236}">
                <a16:creationId xmlns:a16="http://schemas.microsoft.com/office/drawing/2014/main" id="{1C078039-0D63-1E03-F119-E7515F33AC44}"/>
              </a:ext>
            </a:extLst>
          </p:cNvPr>
          <p:cNvSpPr txBox="1"/>
          <p:nvPr/>
        </p:nvSpPr>
        <p:spPr>
          <a:xfrm>
            <a:off x="3077064" y="1465266"/>
            <a:ext cx="6037871" cy="954107"/>
          </a:xfrm>
          <a:prstGeom prst="rect">
            <a:avLst/>
          </a:prstGeom>
          <a:noFill/>
        </p:spPr>
        <p:txBody>
          <a:bodyPr wrap="square" rtlCol="0">
            <a:spAutoFit/>
          </a:bodyPr>
          <a:lstStyle/>
          <a:p>
            <a:pPr algn="ctr"/>
            <a:r>
              <a:rPr lang="en-GB" sz="2800" dirty="0">
                <a:solidFill>
                  <a:schemeClr val="bg1"/>
                </a:solidFill>
              </a:rPr>
              <a:t>Which milk product is from animals, and which is from plants?</a:t>
            </a:r>
          </a:p>
        </p:txBody>
      </p:sp>
      <p:pic>
        <p:nvPicPr>
          <p:cNvPr id="36" name="Picture 4">
            <a:extLst>
              <a:ext uri="{FF2B5EF4-FFF2-40B4-BE49-F238E27FC236}">
                <a16:creationId xmlns:a16="http://schemas.microsoft.com/office/drawing/2014/main" id="{65F6AD68-DB79-F83C-8D85-6E9550A33198}"/>
              </a:ext>
            </a:extLst>
          </p:cNvPr>
          <p:cNvPicPr>
            <a:picLocks noChangeAspect="1" noChangeArrowheads="1"/>
          </p:cNvPicPr>
          <p:nvPr/>
        </p:nvPicPr>
        <p:blipFill rotWithShape="1">
          <a:blip r:embed="rId15"/>
          <a:srcRect t="-431" b="-392"/>
          <a:stretch/>
        </p:blipFill>
        <p:spPr bwMode="auto">
          <a:xfrm>
            <a:off x="7359291" y="3822233"/>
            <a:ext cx="737932" cy="18769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DEC48E-4BEE-B1AA-45E2-29CCDD8C94F3}"/>
              </a:ext>
            </a:extLst>
          </p:cNvPr>
          <p:cNvPicPr>
            <a:picLocks noChangeAspect="1"/>
          </p:cNvPicPr>
          <p:nvPr/>
        </p:nvPicPr>
        <p:blipFill>
          <a:blip r:embed="rId16"/>
          <a:srcRect/>
          <a:stretch/>
        </p:blipFill>
        <p:spPr>
          <a:xfrm>
            <a:off x="3112973" y="3832713"/>
            <a:ext cx="753094" cy="1862779"/>
          </a:xfrm>
          <a:prstGeom prst="rect">
            <a:avLst/>
          </a:prstGeom>
        </p:spPr>
      </p:pic>
      <p:pic>
        <p:nvPicPr>
          <p:cNvPr id="11" name="Picture 10" descr="A close-up of a container&#10;&#10;Description automatically generated">
            <a:extLst>
              <a:ext uri="{FF2B5EF4-FFF2-40B4-BE49-F238E27FC236}">
                <a16:creationId xmlns:a16="http://schemas.microsoft.com/office/drawing/2014/main" id="{A84FC312-F93C-FDC4-F197-2AEB54A383CC}"/>
              </a:ext>
            </a:extLst>
          </p:cNvPr>
          <p:cNvPicPr>
            <a:picLocks noChangeAspect="1"/>
          </p:cNvPicPr>
          <p:nvPr/>
        </p:nvPicPr>
        <p:blipFill>
          <a:blip r:embed="rId17"/>
          <a:stretch>
            <a:fillRect/>
          </a:stretch>
        </p:blipFill>
        <p:spPr>
          <a:xfrm>
            <a:off x="9053900" y="3832713"/>
            <a:ext cx="774503" cy="1862779"/>
          </a:xfrm>
          <a:prstGeom prst="rect">
            <a:avLst/>
          </a:prstGeom>
        </p:spPr>
      </p:pic>
      <p:pic>
        <p:nvPicPr>
          <p:cNvPr id="21" name="Picture 20" descr="A label with almonds falling into milk&#10;&#10;Description automatically generated">
            <a:extLst>
              <a:ext uri="{FF2B5EF4-FFF2-40B4-BE49-F238E27FC236}">
                <a16:creationId xmlns:a16="http://schemas.microsoft.com/office/drawing/2014/main" id="{F521E63D-1A04-F26A-65B1-C6734CD8B39D}"/>
              </a:ext>
            </a:extLst>
          </p:cNvPr>
          <p:cNvPicPr>
            <a:picLocks noChangeAspect="1"/>
          </p:cNvPicPr>
          <p:nvPr/>
        </p:nvPicPr>
        <p:blipFill>
          <a:blip r:embed="rId18"/>
          <a:stretch>
            <a:fillRect/>
          </a:stretch>
        </p:blipFill>
        <p:spPr>
          <a:xfrm>
            <a:off x="8197314" y="3832713"/>
            <a:ext cx="766249" cy="1862779"/>
          </a:xfrm>
          <a:prstGeom prst="rect">
            <a:avLst/>
          </a:prstGeom>
        </p:spPr>
      </p:pic>
      <p:pic>
        <p:nvPicPr>
          <p:cNvPr id="23" name="Picture 22" descr="A white container with green label&#10;&#10;Description automatically generated">
            <a:extLst>
              <a:ext uri="{FF2B5EF4-FFF2-40B4-BE49-F238E27FC236}">
                <a16:creationId xmlns:a16="http://schemas.microsoft.com/office/drawing/2014/main" id="{FA38BE0D-FA2B-4A0B-1C38-602A0BB3EED2}"/>
              </a:ext>
            </a:extLst>
          </p:cNvPr>
          <p:cNvPicPr>
            <a:picLocks noChangeAspect="1"/>
          </p:cNvPicPr>
          <p:nvPr/>
        </p:nvPicPr>
        <p:blipFill>
          <a:blip r:embed="rId19"/>
          <a:stretch>
            <a:fillRect/>
          </a:stretch>
        </p:blipFill>
        <p:spPr>
          <a:xfrm>
            <a:off x="2402517" y="3832712"/>
            <a:ext cx="587874" cy="1862780"/>
          </a:xfrm>
          <a:prstGeom prst="rect">
            <a:avLst/>
          </a:prstGeom>
        </p:spPr>
      </p:pic>
      <p:grpSp>
        <p:nvGrpSpPr>
          <p:cNvPr id="28" name="Group 27">
            <a:extLst>
              <a:ext uri="{FF2B5EF4-FFF2-40B4-BE49-F238E27FC236}">
                <a16:creationId xmlns:a16="http://schemas.microsoft.com/office/drawing/2014/main" id="{9F0CF4A7-91FF-5313-4630-066E2AC7EB99}"/>
              </a:ext>
            </a:extLst>
          </p:cNvPr>
          <p:cNvGrpSpPr/>
          <p:nvPr/>
        </p:nvGrpSpPr>
        <p:grpSpPr>
          <a:xfrm>
            <a:off x="2298847" y="2383611"/>
            <a:ext cx="1145614" cy="1266726"/>
            <a:chOff x="2732040" y="2582988"/>
            <a:chExt cx="1015058" cy="1122368"/>
          </a:xfrm>
        </p:grpSpPr>
        <p:pic>
          <p:nvPicPr>
            <p:cNvPr id="27" name="Picture 26" descr="A white goat with brown legs&#10;&#10;Description automatically generated">
              <a:extLst>
                <a:ext uri="{FF2B5EF4-FFF2-40B4-BE49-F238E27FC236}">
                  <a16:creationId xmlns:a16="http://schemas.microsoft.com/office/drawing/2014/main" id="{7429952F-EF7A-0C5A-8FA1-2E39897EB8F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5822" y="2830807"/>
              <a:ext cx="611276" cy="817053"/>
            </a:xfrm>
            <a:prstGeom prst="rect">
              <a:avLst/>
            </a:prstGeom>
          </p:spPr>
        </p:pic>
        <p:pic>
          <p:nvPicPr>
            <p:cNvPr id="24" name="Cow">
              <a:extLst>
                <a:ext uri="{FF2B5EF4-FFF2-40B4-BE49-F238E27FC236}">
                  <a16:creationId xmlns:a16="http://schemas.microsoft.com/office/drawing/2014/main" id="{E28DC938-79DF-EDBF-B079-0438F10AB17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32040" y="2582988"/>
              <a:ext cx="908546" cy="112236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Oval 24">
            <a:extLst>
              <a:ext uri="{FF2B5EF4-FFF2-40B4-BE49-F238E27FC236}">
                <a16:creationId xmlns:a16="http://schemas.microsoft.com/office/drawing/2014/main" id="{EC63C69E-0DB8-6A11-443C-8DA8D41122A1}"/>
              </a:ext>
            </a:extLst>
          </p:cNvPr>
          <p:cNvSpPr/>
          <p:nvPr/>
        </p:nvSpPr>
        <p:spPr>
          <a:xfrm>
            <a:off x="8592313" y="2424873"/>
            <a:ext cx="1122368" cy="1122368"/>
          </a:xfrm>
          <a:prstGeom prst="ellipse">
            <a:avLst/>
          </a:prstGeom>
          <a:blipFill dpi="0" rotWithShape="1">
            <a:blip r:embed="rId2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white bottle with a black label&#10;&#10;Description automatically generated">
            <a:extLst>
              <a:ext uri="{FF2B5EF4-FFF2-40B4-BE49-F238E27FC236}">
                <a16:creationId xmlns:a16="http://schemas.microsoft.com/office/drawing/2014/main" id="{555A1521-4040-5119-BCE4-E3B0707022DA}"/>
              </a:ext>
            </a:extLst>
          </p:cNvPr>
          <p:cNvPicPr>
            <a:picLocks noChangeAspect="1"/>
          </p:cNvPicPr>
          <p:nvPr/>
        </p:nvPicPr>
        <p:blipFill>
          <a:blip r:embed="rId23"/>
          <a:stretch>
            <a:fillRect/>
          </a:stretch>
        </p:blipFill>
        <p:spPr>
          <a:xfrm>
            <a:off x="3974179" y="3832713"/>
            <a:ext cx="638533" cy="1866481"/>
          </a:xfrm>
          <a:prstGeom prst="rect">
            <a:avLst/>
          </a:prstGeom>
        </p:spPr>
      </p:pic>
      <p:pic>
        <p:nvPicPr>
          <p:cNvPr id="32" name="Picture 31" descr="A white bottle with a logo on it&#10;&#10;Description automatically generated">
            <a:extLst>
              <a:ext uri="{FF2B5EF4-FFF2-40B4-BE49-F238E27FC236}">
                <a16:creationId xmlns:a16="http://schemas.microsoft.com/office/drawing/2014/main" id="{1BA13792-423A-0A72-B78B-BF8EAA5D899D}"/>
              </a:ext>
            </a:extLst>
          </p:cNvPr>
          <p:cNvPicPr>
            <a:picLocks noChangeAspect="1"/>
          </p:cNvPicPr>
          <p:nvPr/>
        </p:nvPicPr>
        <p:blipFill>
          <a:blip r:embed="rId24"/>
          <a:stretch>
            <a:fillRect/>
          </a:stretch>
        </p:blipFill>
        <p:spPr>
          <a:xfrm>
            <a:off x="4702953" y="3822234"/>
            <a:ext cx="712622" cy="1887236"/>
          </a:xfrm>
          <a:prstGeom prst="rect">
            <a:avLst/>
          </a:prstGeom>
        </p:spPr>
      </p:pic>
      <p:cxnSp>
        <p:nvCxnSpPr>
          <p:cNvPr id="39" name="Straight Connector 38">
            <a:extLst>
              <a:ext uri="{FF2B5EF4-FFF2-40B4-BE49-F238E27FC236}">
                <a16:creationId xmlns:a16="http://schemas.microsoft.com/office/drawing/2014/main" id="{B711161A-6CDF-0ABF-2B40-66DDA2E38F74}"/>
              </a:ext>
            </a:extLst>
          </p:cNvPr>
          <p:cNvCxnSpPr>
            <a:cxnSpLocks/>
          </p:cNvCxnSpPr>
          <p:nvPr/>
        </p:nvCxnSpPr>
        <p:spPr>
          <a:xfrm>
            <a:off x="6093202" y="2534194"/>
            <a:ext cx="0" cy="31752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10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CC4CA-3294-B5E3-158A-4687A15EC9A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7429B68-3711-9E81-6E4E-B3E6FBE7E999}"/>
              </a:ext>
            </a:extLst>
          </p:cNvPr>
          <p:cNvSpPr/>
          <p:nvPr/>
        </p:nvSpPr>
        <p:spPr>
          <a:xfrm>
            <a:off x="-1" y="0"/>
            <a:ext cx="4064400" cy="685800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D41CD-46BB-20F2-8A3D-72EF1ED0A583}"/>
              </a:ext>
            </a:extLst>
          </p:cNvPr>
          <p:cNvSpPr/>
          <p:nvPr/>
        </p:nvSpPr>
        <p:spPr>
          <a:xfrm>
            <a:off x="4063800" y="0"/>
            <a:ext cx="4064400" cy="6858000"/>
          </a:xfrm>
          <a:prstGeom prst="rect">
            <a:avLst/>
          </a:prstGeom>
          <a:solidFill>
            <a:srgbClr val="0077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46AFD4-8339-7589-036C-BF803683DEC0}"/>
              </a:ext>
            </a:extLst>
          </p:cNvPr>
          <p:cNvSpPr/>
          <p:nvPr/>
        </p:nvSpPr>
        <p:spPr>
          <a:xfrm>
            <a:off x="8127600" y="-1"/>
            <a:ext cx="4064400" cy="685800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A5CD08A2-0A08-DA18-71DA-901D37341651}"/>
              </a:ext>
            </a:extLst>
          </p:cNvPr>
          <p:cNvSpPr>
            <a:spLocks noGrp="1"/>
          </p:cNvSpPr>
          <p:nvPr>
            <p:ph type="body" sz="quarter" idx="16"/>
          </p:nvPr>
        </p:nvSpPr>
        <p:spPr>
          <a:xfrm>
            <a:off x="-300" y="3233741"/>
            <a:ext cx="4063800" cy="1421928"/>
          </a:xfrm>
        </p:spPr>
        <p:txBody>
          <a:bodyPr wrap="square" anchor="t">
            <a:spAutoFit/>
          </a:bodyPr>
          <a:lstStyle/>
          <a:p>
            <a:pPr algn="ctr"/>
            <a:r>
              <a:rPr lang="en-GB" sz="3200" dirty="0">
                <a:solidFill>
                  <a:schemeClr val="bg1"/>
                </a:solidFill>
              </a:rPr>
              <a:t>Where does</a:t>
            </a:r>
            <a:br>
              <a:rPr lang="en-GB" sz="3200" dirty="0">
                <a:solidFill>
                  <a:schemeClr val="bg1"/>
                </a:solidFill>
              </a:rPr>
            </a:br>
            <a:r>
              <a:rPr lang="en-GB" sz="3200" dirty="0">
                <a:solidFill>
                  <a:schemeClr val="bg1"/>
                </a:solidFill>
              </a:rPr>
              <a:t>our food come</a:t>
            </a:r>
            <a:br>
              <a:rPr lang="en-GB" sz="3200" dirty="0">
                <a:solidFill>
                  <a:schemeClr val="bg1"/>
                </a:solidFill>
              </a:rPr>
            </a:br>
            <a:r>
              <a:rPr lang="en-GB" sz="3200" dirty="0">
                <a:solidFill>
                  <a:schemeClr val="bg1"/>
                </a:solidFill>
              </a:rPr>
              <a:t>from?</a:t>
            </a:r>
          </a:p>
        </p:txBody>
      </p:sp>
      <p:sp>
        <p:nvSpPr>
          <p:cNvPr id="26" name="Text Placeholder 25">
            <a:extLst>
              <a:ext uri="{FF2B5EF4-FFF2-40B4-BE49-F238E27FC236}">
                <a16:creationId xmlns:a16="http://schemas.microsoft.com/office/drawing/2014/main" id="{D0FA7301-7D7A-9FC3-69CF-4B895F197453}"/>
              </a:ext>
            </a:extLst>
          </p:cNvPr>
          <p:cNvSpPr>
            <a:spLocks noGrp="1"/>
          </p:cNvSpPr>
          <p:nvPr>
            <p:ph type="body" sz="quarter" idx="28"/>
          </p:nvPr>
        </p:nvSpPr>
        <p:spPr>
          <a:xfrm>
            <a:off x="1511266" y="2039568"/>
            <a:ext cx="1040670" cy="1200329"/>
          </a:xfrm>
        </p:spPr>
        <p:txBody>
          <a:bodyPr>
            <a:spAutoFit/>
          </a:bodyPr>
          <a:lstStyle/>
          <a:p>
            <a:pPr algn="l"/>
            <a:r>
              <a:rPr lang="en-US" sz="8000" dirty="0">
                <a:solidFill>
                  <a:schemeClr val="bg1"/>
                </a:solidFill>
              </a:rPr>
              <a:t>1.</a:t>
            </a:r>
            <a:endParaRPr lang="en-GB" sz="8000" dirty="0">
              <a:solidFill>
                <a:schemeClr val="bg1"/>
              </a:solidFill>
            </a:endParaRPr>
          </a:p>
        </p:txBody>
      </p:sp>
      <p:sp>
        <p:nvSpPr>
          <p:cNvPr id="14" name="Text Placeholder 13">
            <a:extLst>
              <a:ext uri="{FF2B5EF4-FFF2-40B4-BE49-F238E27FC236}">
                <a16:creationId xmlns:a16="http://schemas.microsoft.com/office/drawing/2014/main" id="{09C03464-AB54-0685-33D3-75ECFB6DCE60}"/>
              </a:ext>
            </a:extLst>
          </p:cNvPr>
          <p:cNvSpPr>
            <a:spLocks noGrp="1"/>
          </p:cNvSpPr>
          <p:nvPr>
            <p:ph type="body" sz="quarter" idx="17"/>
          </p:nvPr>
        </p:nvSpPr>
        <p:spPr>
          <a:xfrm>
            <a:off x="4063498" y="3239898"/>
            <a:ext cx="4063204" cy="978729"/>
          </a:xfrm>
        </p:spPr>
        <p:txBody>
          <a:bodyPr wrap="square" anchor="t">
            <a:spAutoFit/>
          </a:bodyPr>
          <a:lstStyle/>
          <a:p>
            <a:pPr algn="ctr"/>
            <a:r>
              <a:rPr lang="en-GB" sz="3200" dirty="0">
                <a:solidFill>
                  <a:schemeClr val="bg1"/>
                </a:solidFill>
              </a:rPr>
              <a:t>The Eatwell</a:t>
            </a:r>
            <a:br>
              <a:rPr lang="en-GB" sz="3200" dirty="0">
                <a:solidFill>
                  <a:schemeClr val="bg1"/>
                </a:solidFill>
              </a:rPr>
            </a:br>
            <a:r>
              <a:rPr lang="en-GB" sz="3200" dirty="0">
                <a:solidFill>
                  <a:schemeClr val="bg1"/>
                </a:solidFill>
              </a:rPr>
              <a:t>Guide</a:t>
            </a:r>
          </a:p>
        </p:txBody>
      </p:sp>
      <p:sp>
        <p:nvSpPr>
          <p:cNvPr id="27" name="Text Placeholder 26">
            <a:extLst>
              <a:ext uri="{FF2B5EF4-FFF2-40B4-BE49-F238E27FC236}">
                <a16:creationId xmlns:a16="http://schemas.microsoft.com/office/drawing/2014/main" id="{33E344CB-CC75-D863-9F25-8D009780FAFC}"/>
              </a:ext>
            </a:extLst>
          </p:cNvPr>
          <p:cNvSpPr>
            <a:spLocks noGrp="1"/>
          </p:cNvSpPr>
          <p:nvPr>
            <p:ph type="body" sz="quarter" idx="29"/>
          </p:nvPr>
        </p:nvSpPr>
        <p:spPr>
          <a:xfrm>
            <a:off x="5574765" y="2039568"/>
            <a:ext cx="1040670" cy="1200329"/>
          </a:xfrm>
        </p:spPr>
        <p:txBody>
          <a:bodyPr>
            <a:spAutoFit/>
          </a:bodyPr>
          <a:lstStyle/>
          <a:p>
            <a:pPr algn="l"/>
            <a:r>
              <a:rPr lang="en-US" sz="8000" dirty="0">
                <a:solidFill>
                  <a:schemeClr val="bg1"/>
                </a:solidFill>
              </a:rPr>
              <a:t>2.</a:t>
            </a:r>
            <a:endParaRPr lang="en-GB" sz="8000" dirty="0">
              <a:solidFill>
                <a:schemeClr val="bg1"/>
              </a:solidFill>
            </a:endParaRPr>
          </a:p>
        </p:txBody>
      </p:sp>
      <p:sp>
        <p:nvSpPr>
          <p:cNvPr id="12" name="Title 11">
            <a:extLst>
              <a:ext uri="{FF2B5EF4-FFF2-40B4-BE49-F238E27FC236}">
                <a16:creationId xmlns:a16="http://schemas.microsoft.com/office/drawing/2014/main" id="{CDC96488-6FE2-11BE-F4EF-540D6D69917D}"/>
              </a:ext>
            </a:extLst>
          </p:cNvPr>
          <p:cNvSpPr>
            <a:spLocks noGrp="1"/>
          </p:cNvSpPr>
          <p:nvPr>
            <p:ph type="title"/>
          </p:nvPr>
        </p:nvSpPr>
        <p:spPr/>
        <p:txBody>
          <a:bodyPr/>
          <a:lstStyle/>
          <a:p>
            <a:r>
              <a:rPr lang="en-GB" dirty="0">
                <a:solidFill>
                  <a:schemeClr val="bg1"/>
                </a:solidFill>
              </a:rPr>
              <a:t>Lesson Breakdown </a:t>
            </a:r>
          </a:p>
        </p:txBody>
      </p:sp>
      <p:grpSp>
        <p:nvGrpSpPr>
          <p:cNvPr id="2" name="Group 1">
            <a:extLst>
              <a:ext uri="{FF2B5EF4-FFF2-40B4-BE49-F238E27FC236}">
                <a16:creationId xmlns:a16="http://schemas.microsoft.com/office/drawing/2014/main" id="{3EE6BD15-6384-3B71-8BD0-5AB71595E848}"/>
              </a:ext>
            </a:extLst>
          </p:cNvPr>
          <p:cNvGrpSpPr/>
          <p:nvPr/>
        </p:nvGrpSpPr>
        <p:grpSpPr>
          <a:xfrm>
            <a:off x="8126101" y="2039568"/>
            <a:ext cx="4065599" cy="2185216"/>
            <a:chOff x="8126401" y="1556968"/>
            <a:chExt cx="4065599" cy="2185216"/>
          </a:xfrm>
        </p:grpSpPr>
        <p:sp>
          <p:nvSpPr>
            <p:cNvPr id="3" name="Text Placeholder 28">
              <a:extLst>
                <a:ext uri="{FF2B5EF4-FFF2-40B4-BE49-F238E27FC236}">
                  <a16:creationId xmlns:a16="http://schemas.microsoft.com/office/drawing/2014/main" id="{9EB06593-1659-8FEA-0137-765023A49B68}"/>
                </a:ext>
              </a:extLst>
            </p:cNvPr>
            <p:cNvSpPr txBox="1">
              <a:spLocks/>
            </p:cNvSpPr>
            <p:nvPr/>
          </p:nvSpPr>
          <p:spPr>
            <a:xfrm>
              <a:off x="9637668" y="1556968"/>
              <a:ext cx="1040670" cy="1200329"/>
            </a:xfrm>
            <a:prstGeom prst="rect">
              <a:avLst/>
            </a:prstGeom>
          </p:spPr>
          <p:txBody>
            <a:bodyPr vert="horz" wrap="none" lIns="91440" tIns="45720" rIns="91440" bIns="45720" rtlCol="0" anchor="ctr" anchorCtr="0">
              <a:spAutoFit/>
            </a:bodyPr>
            <a:lstStyle>
              <a:lvl1pPr marL="0" indent="0" algn="r" defTabSz="914400" rtl="0" eaLnBrk="1" latinLnBrk="0" hangingPunct="1">
                <a:lnSpc>
                  <a:spcPct val="90000"/>
                </a:lnSpc>
                <a:spcBef>
                  <a:spcPts val="0"/>
                </a:spcBef>
                <a:buClr>
                  <a:srgbClr val="76232F"/>
                </a:buClr>
                <a:buFont typeface="Arial" panose="020B0604020202020204" pitchFamily="34" charset="0"/>
                <a:buNone/>
                <a:defRPr sz="3600" b="1" kern="1200">
                  <a:solidFill>
                    <a:schemeClr val="accent1"/>
                  </a:solidFill>
                  <a:latin typeface="+mj-lt"/>
                  <a:ea typeface="+mn-ea"/>
                  <a:cs typeface="+mn-cs"/>
                </a:defRPr>
              </a:lvl1pPr>
              <a:lvl2pPr marL="0" indent="0" algn="l" defTabSz="914400" rtl="0" eaLnBrk="1" latinLnBrk="0" hangingPunct="1">
                <a:lnSpc>
                  <a:spcPct val="90000"/>
                </a:lnSpc>
                <a:spcBef>
                  <a:spcPts val="0"/>
                </a:spcBef>
                <a:buClr>
                  <a:srgbClr val="F2A900"/>
                </a:buClr>
                <a:buFont typeface="Arial" panose="020B0604020202020204" pitchFamily="34" charset="0"/>
                <a:buNone/>
                <a:defRPr sz="1400" kern="1200">
                  <a:solidFill>
                    <a:schemeClr val="tx2"/>
                  </a:solidFill>
                  <a:latin typeface="+mj-lt"/>
                  <a:ea typeface="+mn-ea"/>
                  <a:cs typeface="+mn-cs"/>
                </a:defRPr>
              </a:lvl2pPr>
              <a:lvl3pPr marL="1143000" indent="-228600" algn="l" defTabSz="914400" rtl="0" eaLnBrk="1" latinLnBrk="0" hangingPunct="1">
                <a:lnSpc>
                  <a:spcPct val="90000"/>
                </a:lnSpc>
                <a:spcBef>
                  <a:spcPts val="500"/>
                </a:spcBef>
                <a:buClr>
                  <a:srgbClr val="F2A9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0" dirty="0">
                  <a:solidFill>
                    <a:schemeClr val="bg1"/>
                  </a:solidFill>
                </a:rPr>
                <a:t>3</a:t>
              </a:r>
              <a:r>
                <a:rPr lang="en-US" sz="8000">
                  <a:solidFill>
                    <a:schemeClr val="bg1"/>
                  </a:solidFill>
                </a:rPr>
                <a:t>.</a:t>
              </a:r>
              <a:endParaRPr lang="en-GB" sz="8000" dirty="0">
                <a:solidFill>
                  <a:schemeClr val="bg1"/>
                </a:solidFill>
              </a:endParaRPr>
            </a:p>
          </p:txBody>
        </p:sp>
        <p:sp>
          <p:nvSpPr>
            <p:cNvPr id="4" name="TextBox 3">
              <a:extLst>
                <a:ext uri="{FF2B5EF4-FFF2-40B4-BE49-F238E27FC236}">
                  <a16:creationId xmlns:a16="http://schemas.microsoft.com/office/drawing/2014/main" id="{6C35E543-6007-E5C7-DCB9-1E097DF944D6}"/>
                </a:ext>
              </a:extLst>
            </p:cNvPr>
            <p:cNvSpPr txBox="1"/>
            <p:nvPr/>
          </p:nvSpPr>
          <p:spPr>
            <a:xfrm>
              <a:off x="8126401" y="2757299"/>
              <a:ext cx="4065599" cy="984885"/>
            </a:xfrm>
            <a:prstGeom prst="rect">
              <a:avLst/>
            </a:prstGeom>
            <a:noFill/>
          </p:spPr>
          <p:txBody>
            <a:bodyPr wrap="square" rtlCol="0" anchor="t">
              <a:spAutoFit/>
            </a:bodyPr>
            <a:lstStyle/>
            <a:p>
              <a:pPr algn="ctr"/>
              <a:r>
                <a:rPr lang="en-GB" sz="3200" dirty="0">
                  <a:solidFill>
                    <a:schemeClr val="bg1"/>
                  </a:solidFill>
                  <a:latin typeface="+mj-lt"/>
                </a:rPr>
                <a:t>Plenary</a:t>
              </a:r>
              <a:r>
                <a:rPr lang="en-GB" sz="2600" dirty="0">
                  <a:solidFill>
                    <a:schemeClr val="bg1"/>
                  </a:solidFill>
                  <a:latin typeface="+mj-lt"/>
                </a:rPr>
                <a:t> </a:t>
              </a:r>
            </a:p>
            <a:p>
              <a:endParaRPr lang="en-GB" sz="2600" dirty="0">
                <a:solidFill>
                  <a:schemeClr val="bg1"/>
                </a:solidFill>
              </a:endParaRPr>
            </a:p>
          </p:txBody>
        </p:sp>
      </p:grpSp>
    </p:spTree>
    <p:extLst>
      <p:ext uri="{BB962C8B-B14F-4D97-AF65-F5344CB8AC3E}">
        <p14:creationId xmlns:p14="http://schemas.microsoft.com/office/powerpoint/2010/main" val="1034016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CE3F0"/>
        </a:solidFill>
        <a:effectLst/>
      </p:bgPr>
    </p:bg>
    <p:spTree>
      <p:nvGrpSpPr>
        <p:cNvPr id="1" name="">
          <a:extLst>
            <a:ext uri="{FF2B5EF4-FFF2-40B4-BE49-F238E27FC236}">
              <a16:creationId xmlns:a16="http://schemas.microsoft.com/office/drawing/2014/main" id="{E1A4838E-3F11-6836-201F-A9CA3C552F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B6F88C-5FA4-86A5-3A66-FD0468C93599}"/>
              </a:ext>
            </a:extLst>
          </p:cNvPr>
          <p:cNvSpPr>
            <a:spLocks noGrp="1"/>
          </p:cNvSpPr>
          <p:nvPr>
            <p:ph type="title"/>
          </p:nvPr>
        </p:nvSpPr>
        <p:spPr/>
        <p:txBody>
          <a:bodyPr/>
          <a:lstStyle/>
          <a:p>
            <a:r>
              <a:rPr lang="en-GB" dirty="0">
                <a:solidFill>
                  <a:srgbClr val="C2A1C7"/>
                </a:solidFill>
              </a:rPr>
              <a:t>Oils &amp; Spreads</a:t>
            </a:r>
          </a:p>
        </p:txBody>
      </p:sp>
      <p:pic>
        <p:nvPicPr>
          <p:cNvPr id="13" name="Picture 12">
            <a:extLst>
              <a:ext uri="{FF2B5EF4-FFF2-40B4-BE49-F238E27FC236}">
                <a16:creationId xmlns:a16="http://schemas.microsoft.com/office/drawing/2014/main" id="{94560C13-B874-2D06-8406-70752651EA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71364" y="870089"/>
            <a:ext cx="7497614" cy="5343669"/>
          </a:xfrm>
          <a:prstGeom prst="rect">
            <a:avLst/>
          </a:prstGeom>
        </p:spPr>
      </p:pic>
      <p:grpSp>
        <p:nvGrpSpPr>
          <p:cNvPr id="10" name="Group 9">
            <a:extLst>
              <a:ext uri="{FF2B5EF4-FFF2-40B4-BE49-F238E27FC236}">
                <a16:creationId xmlns:a16="http://schemas.microsoft.com/office/drawing/2014/main" id="{81C0097C-CC6C-5CB4-F4C9-0BE11EC6FF24}"/>
              </a:ext>
            </a:extLst>
          </p:cNvPr>
          <p:cNvGrpSpPr/>
          <p:nvPr/>
        </p:nvGrpSpPr>
        <p:grpSpPr>
          <a:xfrm>
            <a:off x="9867206" y="3715789"/>
            <a:ext cx="1837113" cy="1313411"/>
            <a:chOff x="6267795" y="4126312"/>
            <a:chExt cx="1837113" cy="1313411"/>
          </a:xfrm>
        </p:grpSpPr>
        <p:sp>
          <p:nvSpPr>
            <p:cNvPr id="9" name="Oval 8">
              <a:extLst>
                <a:ext uri="{FF2B5EF4-FFF2-40B4-BE49-F238E27FC236}">
                  <a16:creationId xmlns:a16="http://schemas.microsoft.com/office/drawing/2014/main" id="{456EC268-AEDC-B17B-ED86-7CD715A0BC10}"/>
                </a:ext>
              </a:extLst>
            </p:cNvPr>
            <p:cNvSpPr/>
            <p:nvPr/>
          </p:nvSpPr>
          <p:spPr>
            <a:xfrm>
              <a:off x="6267795" y="4126312"/>
              <a:ext cx="1837113" cy="1313411"/>
            </a:xfrm>
            <a:prstGeom prst="ellipse">
              <a:avLst/>
            </a:prstGeom>
            <a:solidFill>
              <a:srgbClr val="ECE3F0">
                <a:alpha val="72176"/>
              </a:srgbClr>
            </a:solidFill>
            <a:ln>
              <a:noFill/>
            </a:ln>
            <a:effectLst>
              <a:softEdge rad="18811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9FE21AD9-AA33-3D32-5655-999AE995066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548433" y="4308490"/>
              <a:ext cx="1276084" cy="992510"/>
            </a:xfrm>
            <a:prstGeom prst="rect">
              <a:avLst/>
            </a:prstGeom>
          </p:spPr>
        </p:pic>
      </p:grpSp>
      <p:pic>
        <p:nvPicPr>
          <p:cNvPr id="11" name="Graphic 10">
            <a:extLst>
              <a:ext uri="{FF2B5EF4-FFF2-40B4-BE49-F238E27FC236}">
                <a16:creationId xmlns:a16="http://schemas.microsoft.com/office/drawing/2014/main" id="{01A5450E-A8F3-C623-BE9D-5432A10692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00211" y="5355771"/>
            <a:ext cx="1424109" cy="1139287"/>
          </a:xfrm>
          <a:prstGeom prst="rect">
            <a:avLst/>
          </a:prstGeom>
        </p:spPr>
      </p:pic>
      <p:pic>
        <p:nvPicPr>
          <p:cNvPr id="5" name="Graphic 4">
            <a:extLst>
              <a:ext uri="{FF2B5EF4-FFF2-40B4-BE49-F238E27FC236}">
                <a16:creationId xmlns:a16="http://schemas.microsoft.com/office/drawing/2014/main" id="{3B7ECD7D-538F-19A8-A368-8D6BB5EA42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4046" y="1487644"/>
            <a:ext cx="2529033" cy="1396788"/>
          </a:xfrm>
          <a:prstGeom prst="rect">
            <a:avLst/>
          </a:prstGeom>
        </p:spPr>
      </p:pic>
      <p:pic>
        <p:nvPicPr>
          <p:cNvPr id="7" name="Graphic 6">
            <a:extLst>
              <a:ext uri="{FF2B5EF4-FFF2-40B4-BE49-F238E27FC236}">
                <a16:creationId xmlns:a16="http://schemas.microsoft.com/office/drawing/2014/main" id="{4D817270-72F1-2A60-47F3-37B36942FC9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72492" y="3402015"/>
            <a:ext cx="3706337" cy="2292809"/>
          </a:xfrm>
          <a:prstGeom prst="rect">
            <a:avLst/>
          </a:prstGeom>
        </p:spPr>
      </p:pic>
    </p:spTree>
    <p:extLst>
      <p:ext uri="{BB962C8B-B14F-4D97-AF65-F5344CB8AC3E}">
        <p14:creationId xmlns:p14="http://schemas.microsoft.com/office/powerpoint/2010/main" val="52569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750" fill="hold"/>
                                        <p:tgtEl>
                                          <p:spTgt spid="5"/>
                                        </p:tgtEl>
                                        <p:attrNameLst>
                                          <p:attrName>ppt_w</p:attrName>
                                        </p:attrNameLst>
                                      </p:cBhvr>
                                      <p:tavLst>
                                        <p:tav tm="0">
                                          <p:val>
                                            <p:fltVal val="0"/>
                                          </p:val>
                                        </p:tav>
                                        <p:tav tm="100000">
                                          <p:val>
                                            <p:strVal val="#ppt_w"/>
                                          </p:val>
                                        </p:tav>
                                      </p:tavLst>
                                    </p:anim>
                                    <p:anim calcmode="lin" valueType="num">
                                      <p:cBhvr>
                                        <p:cTn id="15" dur="750" fill="hold"/>
                                        <p:tgtEl>
                                          <p:spTgt spid="5"/>
                                        </p:tgtEl>
                                        <p:attrNameLst>
                                          <p:attrName>ppt_h</p:attrName>
                                        </p:attrNameLst>
                                      </p:cBhvr>
                                      <p:tavLst>
                                        <p:tav tm="0">
                                          <p:val>
                                            <p:fltVal val="0"/>
                                          </p:val>
                                        </p:tav>
                                        <p:tav tm="100000">
                                          <p:val>
                                            <p:strVal val="#ppt_h"/>
                                          </p:val>
                                        </p:tav>
                                      </p:tavLst>
                                    </p:anim>
                                    <p:animEffect transition="in" filter="fade">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750" fill="hold"/>
                                        <p:tgtEl>
                                          <p:spTgt spid="7"/>
                                        </p:tgtEl>
                                        <p:attrNameLst>
                                          <p:attrName>ppt_w</p:attrName>
                                        </p:attrNameLst>
                                      </p:cBhvr>
                                      <p:tavLst>
                                        <p:tav tm="0">
                                          <p:val>
                                            <p:fltVal val="0"/>
                                          </p:val>
                                        </p:tav>
                                        <p:tav tm="100000">
                                          <p:val>
                                            <p:strVal val="#ppt_w"/>
                                          </p:val>
                                        </p:tav>
                                      </p:tavLst>
                                    </p:anim>
                                    <p:anim calcmode="lin" valueType="num">
                                      <p:cBhvr>
                                        <p:cTn id="22" dur="750" fill="hold"/>
                                        <p:tgtEl>
                                          <p:spTgt spid="7"/>
                                        </p:tgtEl>
                                        <p:attrNameLst>
                                          <p:attrName>ppt_h</p:attrName>
                                        </p:attrNameLst>
                                      </p:cBhvr>
                                      <p:tavLst>
                                        <p:tav tm="0">
                                          <p:val>
                                            <p:fltVal val="0"/>
                                          </p:val>
                                        </p:tav>
                                        <p:tav tm="100000">
                                          <p:val>
                                            <p:strVal val="#ppt_h"/>
                                          </p:val>
                                        </p:tav>
                                      </p:tavLst>
                                    </p:anim>
                                    <p:animEffect transition="in" filter="fade">
                                      <p:cBhvr>
                                        <p:cTn id="23"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3EBEED-EA89-4157-885E-4B726011BFD1}"/>
              </a:ext>
            </a:extLst>
          </p:cNvPr>
          <p:cNvSpPr>
            <a:spLocks noGrp="1"/>
          </p:cNvSpPr>
          <p:nvPr>
            <p:ph type="title"/>
          </p:nvPr>
        </p:nvSpPr>
        <p:spPr>
          <a:xfrm>
            <a:off x="365761" y="302626"/>
            <a:ext cx="5378334" cy="1403488"/>
          </a:xfrm>
        </p:spPr>
        <p:txBody>
          <a:bodyPr anchor="t">
            <a:normAutofit/>
          </a:bodyPr>
          <a:lstStyle/>
          <a:p>
            <a:r>
              <a:rPr lang="en-GB" dirty="0">
                <a:solidFill>
                  <a:schemeClr val="accent4"/>
                </a:solidFill>
              </a:rPr>
              <a:t>Food &amp; Drinks High in Fat &amp; Sugar</a:t>
            </a:r>
          </a:p>
        </p:txBody>
      </p:sp>
      <p:pic>
        <p:nvPicPr>
          <p:cNvPr id="2" name="Fatty foods icon">
            <a:extLst>
              <a:ext uri="{FF2B5EF4-FFF2-40B4-BE49-F238E27FC236}">
                <a16:creationId xmlns:a16="http://schemas.microsoft.com/office/drawing/2014/main" id="{52F7BA9F-D02A-866A-19AE-20ADA61E5B1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9562" y="3625666"/>
            <a:ext cx="3417296" cy="2622251"/>
          </a:xfrm>
          <a:prstGeom prst="rect">
            <a:avLst/>
          </a:prstGeom>
        </p:spPr>
      </p:pic>
      <p:sp>
        <p:nvSpPr>
          <p:cNvPr id="23" name="Content Placeholder 5">
            <a:extLst>
              <a:ext uri="{FF2B5EF4-FFF2-40B4-BE49-F238E27FC236}">
                <a16:creationId xmlns:a16="http://schemas.microsoft.com/office/drawing/2014/main" id="{87173B0D-FB4C-D20B-8126-42955C68A3F4}"/>
              </a:ext>
            </a:extLst>
          </p:cNvPr>
          <p:cNvSpPr txBox="1">
            <a:spLocks/>
          </p:cNvSpPr>
          <p:nvPr/>
        </p:nvSpPr>
        <p:spPr>
          <a:xfrm>
            <a:off x="3159289" y="3272581"/>
            <a:ext cx="2780301" cy="17714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76232F"/>
              </a:buClr>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2A9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2A9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Provides energy that doesn't last and can make you hungry shortly after eating them</a:t>
            </a:r>
          </a:p>
          <a:p>
            <a:pPr marL="457200" indent="-457200">
              <a:buFont typeface="Arial" panose="020B0604020202020204" pitchFamily="34" charset="0"/>
              <a:buChar char="•"/>
            </a:pPr>
            <a:endParaRPr lang="en-US" sz="2200" dirty="0"/>
          </a:p>
        </p:txBody>
      </p:sp>
      <p:grpSp>
        <p:nvGrpSpPr>
          <p:cNvPr id="33" name="Group 32">
            <a:extLst>
              <a:ext uri="{FF2B5EF4-FFF2-40B4-BE49-F238E27FC236}">
                <a16:creationId xmlns:a16="http://schemas.microsoft.com/office/drawing/2014/main" id="{B95ABA71-E2AC-00DE-8730-7CFD102951D5}"/>
              </a:ext>
            </a:extLst>
          </p:cNvPr>
          <p:cNvGrpSpPr/>
          <p:nvPr/>
        </p:nvGrpSpPr>
        <p:grpSpPr>
          <a:xfrm>
            <a:off x="6336677" y="0"/>
            <a:ext cx="5855323" cy="6858000"/>
            <a:chOff x="6336677" y="0"/>
            <a:chExt cx="5855323" cy="6858000"/>
          </a:xfrm>
        </p:grpSpPr>
        <p:sp>
          <p:nvSpPr>
            <p:cNvPr id="17" name="Rectangle 16">
              <a:extLst>
                <a:ext uri="{FF2B5EF4-FFF2-40B4-BE49-F238E27FC236}">
                  <a16:creationId xmlns:a16="http://schemas.microsoft.com/office/drawing/2014/main" id="{C8A8FD36-072B-C14B-2328-D56F3D01807F}"/>
                </a:ext>
              </a:extLst>
            </p:cNvPr>
            <p:cNvSpPr>
              <a:spLocks/>
            </p:cNvSpPr>
            <p:nvPr/>
          </p:nvSpPr>
          <p:spPr>
            <a:xfrm>
              <a:off x="6336677" y="0"/>
              <a:ext cx="5855323"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1" name="Water icon">
              <a:extLst>
                <a:ext uri="{FF2B5EF4-FFF2-40B4-BE49-F238E27FC236}">
                  <a16:creationId xmlns:a16="http://schemas.microsoft.com/office/drawing/2014/main" id="{DDCA2A05-F215-40FF-D7D7-67FDFC942D1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4523" t="12018" r="25773" b="16543"/>
            <a:stretch/>
          </p:blipFill>
          <p:spPr>
            <a:xfrm>
              <a:off x="10090614" y="3802257"/>
              <a:ext cx="1561824" cy="2269067"/>
            </a:xfrm>
            <a:prstGeom prst="rect">
              <a:avLst/>
            </a:prstGeom>
          </p:spPr>
        </p:pic>
        <p:sp>
          <p:nvSpPr>
            <p:cNvPr id="15" name="Title 3">
              <a:extLst>
                <a:ext uri="{FF2B5EF4-FFF2-40B4-BE49-F238E27FC236}">
                  <a16:creationId xmlns:a16="http://schemas.microsoft.com/office/drawing/2014/main" id="{D543645B-75F5-2E49-B4B4-118CAA5F3246}"/>
                </a:ext>
              </a:extLst>
            </p:cNvPr>
            <p:cNvSpPr txBox="1">
              <a:spLocks/>
            </p:cNvSpPr>
            <p:nvPr/>
          </p:nvSpPr>
          <p:spPr>
            <a:xfrm>
              <a:off x="6728956" y="302626"/>
              <a:ext cx="4085902" cy="112407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GB" dirty="0">
                  <a:solidFill>
                    <a:srgbClr val="00778B"/>
                  </a:solidFill>
                </a:rPr>
                <a:t>Hydration</a:t>
              </a:r>
            </a:p>
          </p:txBody>
        </p:sp>
      </p:grpSp>
      <p:sp>
        <p:nvSpPr>
          <p:cNvPr id="18" name="Content Placeholder 5">
            <a:extLst>
              <a:ext uri="{FF2B5EF4-FFF2-40B4-BE49-F238E27FC236}">
                <a16:creationId xmlns:a16="http://schemas.microsoft.com/office/drawing/2014/main" id="{713C926A-101B-2244-3436-01E4C90DB664}"/>
              </a:ext>
            </a:extLst>
          </p:cNvPr>
          <p:cNvSpPr txBox="1">
            <a:spLocks/>
          </p:cNvSpPr>
          <p:nvPr/>
        </p:nvSpPr>
        <p:spPr>
          <a:xfrm>
            <a:off x="9834415" y="3005394"/>
            <a:ext cx="2074222" cy="5343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76232F"/>
              </a:buClr>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2A9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2A9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t>Water is best</a:t>
            </a:r>
          </a:p>
        </p:txBody>
      </p:sp>
      <p:pic>
        <p:nvPicPr>
          <p:cNvPr id="27" name="Eat in moderation">
            <a:extLst>
              <a:ext uri="{FF2B5EF4-FFF2-40B4-BE49-F238E27FC236}">
                <a16:creationId xmlns:a16="http://schemas.microsoft.com/office/drawing/2014/main" id="{05C26351-87E3-E800-1E61-089CB262F12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39562" y="2032089"/>
            <a:ext cx="4195491" cy="780114"/>
          </a:xfrm>
          <a:prstGeom prst="rect">
            <a:avLst/>
          </a:prstGeom>
        </p:spPr>
      </p:pic>
      <p:sp>
        <p:nvSpPr>
          <p:cNvPr id="5" name="Oval Callout 4">
            <a:extLst>
              <a:ext uri="{FF2B5EF4-FFF2-40B4-BE49-F238E27FC236}">
                <a16:creationId xmlns:a16="http://schemas.microsoft.com/office/drawing/2014/main" id="{D3A8D422-B786-2670-C45F-08FC0CCBB03D}"/>
              </a:ext>
            </a:extLst>
          </p:cNvPr>
          <p:cNvSpPr/>
          <p:nvPr/>
        </p:nvSpPr>
        <p:spPr>
          <a:xfrm>
            <a:off x="2905336" y="2889624"/>
            <a:ext cx="3598642" cy="2429488"/>
          </a:xfrm>
          <a:prstGeom prst="wedgeEllipseCallout">
            <a:avLst/>
          </a:prstGeom>
          <a:solidFill>
            <a:schemeClr val="bg1"/>
          </a:solidFill>
          <a:ln>
            <a:noFill/>
          </a:ln>
          <a:effectLst>
            <a:outerShdw blurRad="762000" dist="153064" dir="5400000" sx="99000" sy="99000" algn="ctr" rotWithShape="0">
              <a:schemeClr val="tx2">
                <a:alpha val="27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4"/>
                </a:solidFill>
              </a:rPr>
              <a:t>Can you name some alternative healthy snacks?</a:t>
            </a:r>
          </a:p>
        </p:txBody>
      </p:sp>
      <p:pic>
        <p:nvPicPr>
          <p:cNvPr id="31" name="Graphic 6–8 cups">
            <a:extLst>
              <a:ext uri="{FF2B5EF4-FFF2-40B4-BE49-F238E27FC236}">
                <a16:creationId xmlns:a16="http://schemas.microsoft.com/office/drawing/2014/main" id="{F0DD4959-6447-1EAE-0672-2C8C84D922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53227" y="2079170"/>
            <a:ext cx="1488994" cy="3239942"/>
          </a:xfrm>
          <a:prstGeom prst="rect">
            <a:avLst/>
          </a:prstGeom>
        </p:spPr>
      </p:pic>
    </p:spTree>
    <p:extLst>
      <p:ext uri="{BB962C8B-B14F-4D97-AF65-F5344CB8AC3E}">
        <p14:creationId xmlns:p14="http://schemas.microsoft.com/office/powerpoint/2010/main" val="415686934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750" fill="hold"/>
                                        <p:tgtEl>
                                          <p:spTgt spid="27"/>
                                        </p:tgtEl>
                                        <p:attrNameLst>
                                          <p:attrName>ppt_w</p:attrName>
                                        </p:attrNameLst>
                                      </p:cBhvr>
                                      <p:tavLst>
                                        <p:tav tm="0">
                                          <p:val>
                                            <p:fltVal val="0"/>
                                          </p:val>
                                        </p:tav>
                                        <p:tav tm="100000">
                                          <p:val>
                                            <p:strVal val="#ppt_w"/>
                                          </p:val>
                                        </p:tav>
                                      </p:tavLst>
                                    </p:anim>
                                    <p:anim calcmode="lin" valueType="num">
                                      <p:cBhvr>
                                        <p:cTn id="8" dur="750" fill="hold"/>
                                        <p:tgtEl>
                                          <p:spTgt spid="27"/>
                                        </p:tgtEl>
                                        <p:attrNameLst>
                                          <p:attrName>ppt_h</p:attrName>
                                        </p:attrNameLst>
                                      </p:cBhvr>
                                      <p:tavLst>
                                        <p:tav tm="0">
                                          <p:val>
                                            <p:fltVal val="0"/>
                                          </p:val>
                                        </p:tav>
                                        <p:tav tm="100000">
                                          <p:val>
                                            <p:strVal val="#ppt_h"/>
                                          </p:val>
                                        </p:tav>
                                      </p:tavLst>
                                    </p:anim>
                                    <p:animEffect transition="in" filter="fade">
                                      <p:cBhvr>
                                        <p:cTn id="9" dur="75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750" fill="hold"/>
                                        <p:tgtEl>
                                          <p:spTgt spid="31"/>
                                        </p:tgtEl>
                                        <p:attrNameLst>
                                          <p:attrName>ppt_w</p:attrName>
                                        </p:attrNameLst>
                                      </p:cBhvr>
                                      <p:tavLst>
                                        <p:tav tm="0">
                                          <p:val>
                                            <p:fltVal val="0"/>
                                          </p:val>
                                        </p:tav>
                                        <p:tav tm="100000">
                                          <p:val>
                                            <p:strVal val="#ppt_w"/>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Effect transition="in" filter="fade">
                                      <p:cBhvr>
                                        <p:cTn id="36"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DB98DD59-7D4C-9E34-C0BE-9E65AB7C6C1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1F50070-D1D1-E446-8A30-472B25D9FCB4}"/>
              </a:ext>
            </a:extLst>
          </p:cNvPr>
          <p:cNvSpPr>
            <a:spLocks noGrp="1"/>
          </p:cNvSpPr>
          <p:nvPr>
            <p:ph type="title"/>
          </p:nvPr>
        </p:nvSpPr>
        <p:spPr>
          <a:xfrm>
            <a:off x="365761" y="302626"/>
            <a:ext cx="5378334" cy="1403488"/>
          </a:xfrm>
        </p:spPr>
        <p:txBody>
          <a:bodyPr anchor="t">
            <a:normAutofit/>
          </a:bodyPr>
          <a:lstStyle/>
          <a:p>
            <a:r>
              <a:rPr lang="en-GB" dirty="0">
                <a:solidFill>
                  <a:schemeClr val="accent4"/>
                </a:solidFill>
              </a:rPr>
              <a:t>Food &amp; Drinks High in Fat &amp; Sugar</a:t>
            </a:r>
          </a:p>
        </p:txBody>
      </p:sp>
      <p:pic>
        <p:nvPicPr>
          <p:cNvPr id="2" name="Graphic 1">
            <a:extLst>
              <a:ext uri="{FF2B5EF4-FFF2-40B4-BE49-F238E27FC236}">
                <a16:creationId xmlns:a16="http://schemas.microsoft.com/office/drawing/2014/main" id="{6BBE743E-7193-2FD3-D2D5-4B4EF7DAD3D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9562" y="3625666"/>
            <a:ext cx="3417296" cy="2622251"/>
          </a:xfrm>
          <a:prstGeom prst="rect">
            <a:avLst/>
          </a:prstGeom>
        </p:spPr>
      </p:pic>
      <p:sp>
        <p:nvSpPr>
          <p:cNvPr id="23" name="Content Placeholder 5">
            <a:extLst>
              <a:ext uri="{FF2B5EF4-FFF2-40B4-BE49-F238E27FC236}">
                <a16:creationId xmlns:a16="http://schemas.microsoft.com/office/drawing/2014/main" id="{1B00E046-B810-408D-0796-F0555B77C60D}"/>
              </a:ext>
            </a:extLst>
          </p:cNvPr>
          <p:cNvSpPr txBox="1">
            <a:spLocks/>
          </p:cNvSpPr>
          <p:nvPr/>
        </p:nvSpPr>
        <p:spPr>
          <a:xfrm>
            <a:off x="3159289" y="3272581"/>
            <a:ext cx="2780301" cy="17714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76232F"/>
              </a:buClr>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2A9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2A9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Provides energy that doesn't last and can make you hungry shortly after eating them</a:t>
            </a:r>
          </a:p>
          <a:p>
            <a:pPr marL="457200" indent="-457200">
              <a:buFont typeface="Arial" panose="020B0604020202020204" pitchFamily="34" charset="0"/>
              <a:buChar char="•"/>
            </a:pPr>
            <a:endParaRPr lang="en-US" sz="2200" dirty="0"/>
          </a:p>
        </p:txBody>
      </p:sp>
      <p:grpSp>
        <p:nvGrpSpPr>
          <p:cNvPr id="33" name="Group 32">
            <a:extLst>
              <a:ext uri="{FF2B5EF4-FFF2-40B4-BE49-F238E27FC236}">
                <a16:creationId xmlns:a16="http://schemas.microsoft.com/office/drawing/2014/main" id="{4F6DB3AA-A501-D658-5050-4EDB12191CCD}"/>
              </a:ext>
            </a:extLst>
          </p:cNvPr>
          <p:cNvGrpSpPr/>
          <p:nvPr/>
        </p:nvGrpSpPr>
        <p:grpSpPr>
          <a:xfrm>
            <a:off x="6336677" y="0"/>
            <a:ext cx="5855323" cy="6858000"/>
            <a:chOff x="6336677" y="0"/>
            <a:chExt cx="5855323" cy="6858000"/>
          </a:xfrm>
        </p:grpSpPr>
        <p:sp>
          <p:nvSpPr>
            <p:cNvPr id="17" name="Rectangle 16">
              <a:extLst>
                <a:ext uri="{FF2B5EF4-FFF2-40B4-BE49-F238E27FC236}">
                  <a16:creationId xmlns:a16="http://schemas.microsoft.com/office/drawing/2014/main" id="{5876BFAC-1A87-23FA-3726-86F2FB92D16C}"/>
                </a:ext>
              </a:extLst>
            </p:cNvPr>
            <p:cNvSpPr>
              <a:spLocks/>
            </p:cNvSpPr>
            <p:nvPr/>
          </p:nvSpPr>
          <p:spPr>
            <a:xfrm>
              <a:off x="6336677" y="0"/>
              <a:ext cx="5855323" cy="685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1" name="Water icon">
              <a:extLst>
                <a:ext uri="{FF2B5EF4-FFF2-40B4-BE49-F238E27FC236}">
                  <a16:creationId xmlns:a16="http://schemas.microsoft.com/office/drawing/2014/main" id="{FF0873E6-BEBA-2EC3-F914-F1838402D08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4523" t="12018" r="25773" b="16543"/>
            <a:stretch/>
          </p:blipFill>
          <p:spPr>
            <a:xfrm>
              <a:off x="10090614" y="3802257"/>
              <a:ext cx="1561824" cy="2269067"/>
            </a:xfrm>
            <a:prstGeom prst="rect">
              <a:avLst/>
            </a:prstGeom>
          </p:spPr>
        </p:pic>
        <p:sp>
          <p:nvSpPr>
            <p:cNvPr id="15" name="Title 3">
              <a:extLst>
                <a:ext uri="{FF2B5EF4-FFF2-40B4-BE49-F238E27FC236}">
                  <a16:creationId xmlns:a16="http://schemas.microsoft.com/office/drawing/2014/main" id="{9FC9F858-72E0-A5D1-3585-42C264328DA9}"/>
                </a:ext>
              </a:extLst>
            </p:cNvPr>
            <p:cNvSpPr txBox="1">
              <a:spLocks/>
            </p:cNvSpPr>
            <p:nvPr/>
          </p:nvSpPr>
          <p:spPr>
            <a:xfrm>
              <a:off x="6728956" y="302626"/>
              <a:ext cx="4085902" cy="112407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GB" dirty="0">
                  <a:solidFill>
                    <a:srgbClr val="00778B"/>
                  </a:solidFill>
                </a:rPr>
                <a:t>Hydration</a:t>
              </a:r>
            </a:p>
          </p:txBody>
        </p:sp>
      </p:grpSp>
      <p:sp>
        <p:nvSpPr>
          <p:cNvPr id="18" name="Content Placeholder 5">
            <a:extLst>
              <a:ext uri="{FF2B5EF4-FFF2-40B4-BE49-F238E27FC236}">
                <a16:creationId xmlns:a16="http://schemas.microsoft.com/office/drawing/2014/main" id="{04266248-50FE-6610-32C2-AC27EF16915A}"/>
              </a:ext>
            </a:extLst>
          </p:cNvPr>
          <p:cNvSpPr txBox="1">
            <a:spLocks/>
          </p:cNvSpPr>
          <p:nvPr/>
        </p:nvSpPr>
        <p:spPr>
          <a:xfrm>
            <a:off x="9834415" y="3005394"/>
            <a:ext cx="2074222" cy="5343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76232F"/>
              </a:buClr>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2A9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2A9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t>Water is best</a:t>
            </a:r>
          </a:p>
        </p:txBody>
      </p:sp>
      <p:pic>
        <p:nvPicPr>
          <p:cNvPr id="27" name="Eat in moderation">
            <a:extLst>
              <a:ext uri="{FF2B5EF4-FFF2-40B4-BE49-F238E27FC236}">
                <a16:creationId xmlns:a16="http://schemas.microsoft.com/office/drawing/2014/main" id="{453BF0B9-396C-1B5F-3C6D-E3E4AB55835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39562" y="2032089"/>
            <a:ext cx="4195491" cy="780114"/>
          </a:xfrm>
          <a:prstGeom prst="rect">
            <a:avLst/>
          </a:prstGeom>
        </p:spPr>
      </p:pic>
      <p:sp>
        <p:nvSpPr>
          <p:cNvPr id="5" name="Oval Callout 4">
            <a:extLst>
              <a:ext uri="{FF2B5EF4-FFF2-40B4-BE49-F238E27FC236}">
                <a16:creationId xmlns:a16="http://schemas.microsoft.com/office/drawing/2014/main" id="{4A6F6597-7186-30C2-45F1-5B79F34CC51E}"/>
              </a:ext>
            </a:extLst>
          </p:cNvPr>
          <p:cNvSpPr/>
          <p:nvPr/>
        </p:nvSpPr>
        <p:spPr>
          <a:xfrm>
            <a:off x="2905336" y="2889624"/>
            <a:ext cx="3598642" cy="2429488"/>
          </a:xfrm>
          <a:prstGeom prst="wedgeEllipseCallout">
            <a:avLst/>
          </a:prstGeom>
          <a:solidFill>
            <a:schemeClr val="bg1"/>
          </a:solidFill>
          <a:ln>
            <a:noFill/>
          </a:ln>
          <a:effectLst>
            <a:outerShdw blurRad="762000" dist="153064" dir="5400000" sx="99000" sy="99000" algn="ctr" rotWithShape="0">
              <a:schemeClr val="tx2">
                <a:alpha val="27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4"/>
                </a:solidFill>
              </a:rPr>
              <a:t>Can you name some alternative, healthy snacks?</a:t>
            </a:r>
          </a:p>
        </p:txBody>
      </p:sp>
      <p:pic>
        <p:nvPicPr>
          <p:cNvPr id="31" name="Graphic 6–8 cups">
            <a:extLst>
              <a:ext uri="{FF2B5EF4-FFF2-40B4-BE49-F238E27FC236}">
                <a16:creationId xmlns:a16="http://schemas.microsoft.com/office/drawing/2014/main" id="{DA8993B8-9F7F-035E-0661-F85D82FB43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53227" y="2079170"/>
            <a:ext cx="1488994" cy="3239942"/>
          </a:xfrm>
          <a:prstGeom prst="rect">
            <a:avLst/>
          </a:prstGeom>
        </p:spPr>
      </p:pic>
      <p:sp>
        <p:nvSpPr>
          <p:cNvPr id="9" name="Rectangle: Rounded Corners 14">
            <a:extLst>
              <a:ext uri="{FF2B5EF4-FFF2-40B4-BE49-F238E27FC236}">
                <a16:creationId xmlns:a16="http://schemas.microsoft.com/office/drawing/2014/main" id="{198244D3-3DDD-7161-3157-939EF5998C02}"/>
              </a:ext>
            </a:extLst>
          </p:cNvPr>
          <p:cNvSpPr/>
          <p:nvPr/>
        </p:nvSpPr>
        <p:spPr>
          <a:xfrm>
            <a:off x="1940401" y="1105722"/>
            <a:ext cx="8308799" cy="5039888"/>
          </a:xfrm>
          <a:prstGeom prst="roundRect">
            <a:avLst>
              <a:gd name="adj" fmla="val 5096"/>
            </a:avLst>
          </a:prstGeom>
          <a:solidFill>
            <a:schemeClr val="accent1"/>
          </a:solidFill>
          <a:ln>
            <a:noFill/>
          </a:ln>
          <a:effectLst>
            <a:outerShdw blurRad="770180" dist="147179" dir="5400000" sx="99025" sy="99025" algn="ctr" rotWithShape="0">
              <a:schemeClr val="accent3">
                <a:alpha val="7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Suger volume arrow">
            <a:extLst>
              <a:ext uri="{FF2B5EF4-FFF2-40B4-BE49-F238E27FC236}">
                <a16:creationId xmlns:a16="http://schemas.microsoft.com/office/drawing/2014/main" id="{EB870204-DCE5-F1F1-179C-C9D9D96F4E98}"/>
              </a:ext>
            </a:extLst>
          </p:cNvPr>
          <p:cNvGrpSpPr/>
          <p:nvPr/>
        </p:nvGrpSpPr>
        <p:grpSpPr>
          <a:xfrm>
            <a:off x="2673770" y="5541475"/>
            <a:ext cx="7073237" cy="261183"/>
            <a:chOff x="2673770" y="5520850"/>
            <a:chExt cx="7073237" cy="261183"/>
          </a:xfrm>
        </p:grpSpPr>
        <p:cxnSp>
          <p:nvCxnSpPr>
            <p:cNvPr id="8" name="Straight Arrow Connector 7">
              <a:extLst>
                <a:ext uri="{FF2B5EF4-FFF2-40B4-BE49-F238E27FC236}">
                  <a16:creationId xmlns:a16="http://schemas.microsoft.com/office/drawing/2014/main" id="{1989BECB-5259-73E8-C59C-05CD3770E688}"/>
                </a:ext>
              </a:extLst>
            </p:cNvPr>
            <p:cNvCxnSpPr>
              <a:cxnSpLocks/>
            </p:cNvCxnSpPr>
            <p:nvPr/>
          </p:nvCxnSpPr>
          <p:spPr>
            <a:xfrm>
              <a:off x="2716938" y="5782033"/>
              <a:ext cx="6970202" cy="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Low">
              <a:extLst>
                <a:ext uri="{FF2B5EF4-FFF2-40B4-BE49-F238E27FC236}">
                  <a16:creationId xmlns:a16="http://schemas.microsoft.com/office/drawing/2014/main" id="{399265D9-817E-2EAB-02CD-8564593E99CB}"/>
                </a:ext>
              </a:extLst>
            </p:cNvPr>
            <p:cNvSpPr txBox="1"/>
            <p:nvPr/>
          </p:nvSpPr>
          <p:spPr>
            <a:xfrm>
              <a:off x="2673770" y="5520850"/>
              <a:ext cx="408620" cy="169277"/>
            </a:xfrm>
            <a:prstGeom prst="rect">
              <a:avLst/>
            </a:prstGeom>
            <a:noFill/>
          </p:spPr>
          <p:txBody>
            <a:bodyPr wrap="square" lIns="0" tIns="0" rIns="0" bIns="0" rtlCol="0">
              <a:spAutoFit/>
            </a:bodyPr>
            <a:lstStyle/>
            <a:p>
              <a:pPr algn="ctr"/>
              <a:r>
                <a:rPr lang="en-GB" sz="1100" b="1" dirty="0">
                  <a:solidFill>
                    <a:schemeClr val="bg1"/>
                  </a:solidFill>
                </a:rPr>
                <a:t>LOW</a:t>
              </a:r>
            </a:p>
          </p:txBody>
        </p:sp>
        <p:sp>
          <p:nvSpPr>
            <p:cNvPr id="14" name="TextBox High">
              <a:extLst>
                <a:ext uri="{FF2B5EF4-FFF2-40B4-BE49-F238E27FC236}">
                  <a16:creationId xmlns:a16="http://schemas.microsoft.com/office/drawing/2014/main" id="{3E34CC11-C675-52EF-75B0-EDA03387AFE4}"/>
                </a:ext>
              </a:extLst>
            </p:cNvPr>
            <p:cNvSpPr txBox="1"/>
            <p:nvPr/>
          </p:nvSpPr>
          <p:spPr>
            <a:xfrm>
              <a:off x="9249691" y="5520850"/>
              <a:ext cx="497316" cy="169277"/>
            </a:xfrm>
            <a:prstGeom prst="rect">
              <a:avLst/>
            </a:prstGeom>
            <a:noFill/>
          </p:spPr>
          <p:txBody>
            <a:bodyPr wrap="square" lIns="0" tIns="0" rIns="0" bIns="0" rtlCol="0">
              <a:spAutoFit/>
            </a:bodyPr>
            <a:lstStyle/>
            <a:p>
              <a:pPr algn="ctr"/>
              <a:r>
                <a:rPr lang="en-GB" sz="1100" b="1" dirty="0">
                  <a:solidFill>
                    <a:schemeClr val="bg1"/>
                  </a:solidFill>
                </a:rPr>
                <a:t>HIGH</a:t>
              </a:r>
            </a:p>
          </p:txBody>
        </p:sp>
      </p:grpSp>
      <p:sp>
        <p:nvSpPr>
          <p:cNvPr id="13" name="TextBox 12">
            <a:extLst>
              <a:ext uri="{FF2B5EF4-FFF2-40B4-BE49-F238E27FC236}">
                <a16:creationId xmlns:a16="http://schemas.microsoft.com/office/drawing/2014/main" id="{E792AB74-010F-39C9-D024-669664C6FEDD}"/>
              </a:ext>
            </a:extLst>
          </p:cNvPr>
          <p:cNvSpPr txBox="1"/>
          <p:nvPr/>
        </p:nvSpPr>
        <p:spPr>
          <a:xfrm>
            <a:off x="2660239" y="1460168"/>
            <a:ext cx="6871521" cy="954107"/>
          </a:xfrm>
          <a:prstGeom prst="rect">
            <a:avLst/>
          </a:prstGeom>
          <a:noFill/>
        </p:spPr>
        <p:txBody>
          <a:bodyPr wrap="square" rtlCol="0">
            <a:spAutoFit/>
          </a:bodyPr>
          <a:lstStyle/>
          <a:p>
            <a:pPr algn="ctr"/>
            <a:r>
              <a:rPr lang="en-GB" sz="2800" dirty="0">
                <a:solidFill>
                  <a:schemeClr val="bg1"/>
                </a:solidFill>
              </a:rPr>
              <a:t>Can you place these three drinks in order of sugar per glass from lowest to highest?</a:t>
            </a:r>
          </a:p>
        </p:txBody>
      </p:sp>
      <p:cxnSp>
        <p:nvCxnSpPr>
          <p:cNvPr id="21" name="Straight Connector 20">
            <a:extLst>
              <a:ext uri="{FF2B5EF4-FFF2-40B4-BE49-F238E27FC236}">
                <a16:creationId xmlns:a16="http://schemas.microsoft.com/office/drawing/2014/main" id="{D0B1CCCF-4750-FC2C-F559-BC739D1D73B1}"/>
              </a:ext>
            </a:extLst>
          </p:cNvPr>
          <p:cNvCxnSpPr/>
          <p:nvPr/>
        </p:nvCxnSpPr>
        <p:spPr>
          <a:xfrm>
            <a:off x="4793586" y="2932381"/>
            <a:ext cx="0" cy="25837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563DE5E-B65B-0CE3-C863-FECAF32BA201}"/>
              </a:ext>
            </a:extLst>
          </p:cNvPr>
          <p:cNvCxnSpPr/>
          <p:nvPr/>
        </p:nvCxnSpPr>
        <p:spPr>
          <a:xfrm>
            <a:off x="7597896" y="2932381"/>
            <a:ext cx="0" cy="25837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Picture Cola">
            <a:extLst>
              <a:ext uri="{FF2B5EF4-FFF2-40B4-BE49-F238E27FC236}">
                <a16:creationId xmlns:a16="http://schemas.microsoft.com/office/drawing/2014/main" id="{C5F0BC60-57B2-EC2C-D512-EE43F751CAA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716938" y="2939890"/>
            <a:ext cx="1247304" cy="2478681"/>
          </a:xfrm>
          <a:prstGeom prst="rect">
            <a:avLst/>
          </a:prstGeom>
        </p:spPr>
      </p:pic>
      <p:pic>
        <p:nvPicPr>
          <p:cNvPr id="25" name="Picture Milk" descr="A glass of milk on a black background&#10;&#10;Description automatically generated">
            <a:extLst>
              <a:ext uri="{FF2B5EF4-FFF2-40B4-BE49-F238E27FC236}">
                <a16:creationId xmlns:a16="http://schemas.microsoft.com/office/drawing/2014/main" id="{22A22E63-5B3B-B758-4351-4B2F38B1BF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8346" y="2805982"/>
            <a:ext cx="2298629" cy="2710192"/>
          </a:xfrm>
          <a:prstGeom prst="rect">
            <a:avLst/>
          </a:prstGeom>
        </p:spPr>
      </p:pic>
      <p:pic>
        <p:nvPicPr>
          <p:cNvPr id="26" name="Picture Water" descr="Water Cup PNG Download Image | PNG Arts">
            <a:extLst>
              <a:ext uri="{FF2B5EF4-FFF2-40B4-BE49-F238E27FC236}">
                <a16:creationId xmlns:a16="http://schemas.microsoft.com/office/drawing/2014/main" id="{064685A1-DD81-EDF3-1CCF-0E56BA5BC23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7166" r="22115"/>
          <a:stretch/>
        </p:blipFill>
        <p:spPr bwMode="auto">
          <a:xfrm>
            <a:off x="7800378" y="2478119"/>
            <a:ext cx="2166972" cy="287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0397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0" presetClass="path" presetSubtype="0" accel="50000" decel="50000" fill="hold" nodeType="withEffect">
                                  <p:stCondLst>
                                    <p:cond delay="0"/>
                                  </p:stCondLst>
                                  <p:childTnLst>
                                    <p:animMotion origin="layout" path="M 4.16667E-6 -0.00277 L -0.44948 -0.00277 " pathEditMode="fixed" rAng="0" ptsTypes="AA">
                                      <p:cBhvr>
                                        <p:cTn id="9" dur="2000" fill="hold"/>
                                        <p:tgtEl>
                                          <p:spTgt spid="26"/>
                                        </p:tgtEl>
                                        <p:attrNameLst>
                                          <p:attrName>ppt_x</p:attrName>
                                          <p:attrName>ppt_y</p:attrName>
                                        </p:attrNameLst>
                                      </p:cBhvr>
                                      <p:rCtr x="-22474" y="0"/>
                                    </p:animMotion>
                                  </p:childTnLst>
                                </p:cTn>
                              </p:par>
                              <p:par>
                                <p:cTn id="10" presetID="0" presetClass="path" presetSubtype="0" accel="50000" decel="50000" fill="hold" nodeType="withEffect">
                                  <p:stCondLst>
                                    <p:cond delay="0"/>
                                  </p:stCondLst>
                                  <p:childTnLst>
                                    <p:animMotion origin="layout" path="M 1.66667E-6 0.00093 L 0.45716 0.00093 " pathEditMode="fixed" rAng="0" ptsTypes="AA">
                                      <p:cBhvr>
                                        <p:cTn id="11" dur="2000" fill="hold"/>
                                        <p:tgtEl>
                                          <p:spTgt spid="24"/>
                                        </p:tgtEl>
                                        <p:attrNameLst>
                                          <p:attrName>ppt_x</p:attrName>
                                          <p:attrName>ppt_y</p:attrName>
                                        </p:attrNameLst>
                                      </p:cBhvr>
                                      <p:rCtr x="2285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CE8FF1-9BA7-A52F-5C3C-2B0C36F1186E}"/>
              </a:ext>
            </a:extLst>
          </p:cNvPr>
          <p:cNvSpPr>
            <a:spLocks noGrp="1"/>
          </p:cNvSpPr>
          <p:nvPr>
            <p:ph idx="1"/>
          </p:nvPr>
        </p:nvSpPr>
        <p:spPr>
          <a:xfrm>
            <a:off x="311972" y="804000"/>
            <a:ext cx="11299565" cy="528672"/>
          </a:xfrm>
        </p:spPr>
        <p:txBody>
          <a:bodyPr/>
          <a:lstStyle/>
          <a:p>
            <a:r>
              <a:rPr lang="en-US" b="1" dirty="0">
                <a:solidFill>
                  <a:schemeClr val="accent3"/>
                </a:solidFill>
              </a:rPr>
              <a:t>We Are Learning: </a:t>
            </a:r>
            <a:r>
              <a:rPr lang="en-US" dirty="0"/>
              <a:t>About the 5 main food groups</a:t>
            </a:r>
          </a:p>
        </p:txBody>
      </p:sp>
      <p:sp>
        <p:nvSpPr>
          <p:cNvPr id="4" name="Title 3">
            <a:extLst>
              <a:ext uri="{FF2B5EF4-FFF2-40B4-BE49-F238E27FC236}">
                <a16:creationId xmlns:a16="http://schemas.microsoft.com/office/drawing/2014/main" id="{60E609E0-59A9-A503-1CD5-9F6399F2287D}"/>
              </a:ext>
            </a:extLst>
          </p:cNvPr>
          <p:cNvSpPr>
            <a:spLocks noGrp="1"/>
          </p:cNvSpPr>
          <p:nvPr>
            <p:ph type="title"/>
          </p:nvPr>
        </p:nvSpPr>
        <p:spPr>
          <a:xfrm>
            <a:off x="311972" y="0"/>
            <a:ext cx="7922455" cy="966048"/>
          </a:xfrm>
        </p:spPr>
        <p:txBody>
          <a:bodyPr/>
          <a:lstStyle/>
          <a:p>
            <a:r>
              <a:rPr lang="en-US" dirty="0"/>
              <a:t>Lesson Exercise</a:t>
            </a:r>
          </a:p>
        </p:txBody>
      </p:sp>
      <p:sp>
        <p:nvSpPr>
          <p:cNvPr id="5" name="Oval 4">
            <a:extLst>
              <a:ext uri="{FF2B5EF4-FFF2-40B4-BE49-F238E27FC236}">
                <a16:creationId xmlns:a16="http://schemas.microsoft.com/office/drawing/2014/main" id="{294A5BDC-7CC3-B345-AD5F-0E353B2E41D0}"/>
              </a:ext>
            </a:extLst>
          </p:cNvPr>
          <p:cNvSpPr>
            <a:spLocks noChangeAspect="1"/>
          </p:cNvSpPr>
          <p:nvPr/>
        </p:nvSpPr>
        <p:spPr>
          <a:xfrm>
            <a:off x="1724082" y="1261026"/>
            <a:ext cx="5400000" cy="5400000"/>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751196E-DB17-9B23-504B-3398D412E8A3}"/>
              </a:ext>
            </a:extLst>
          </p:cNvPr>
          <p:cNvSpPr/>
          <p:nvPr/>
        </p:nvSpPr>
        <p:spPr>
          <a:xfrm>
            <a:off x="4390465" y="3920682"/>
            <a:ext cx="94129" cy="9413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1">
            <a:extLst>
              <a:ext uri="{FF2B5EF4-FFF2-40B4-BE49-F238E27FC236}">
                <a16:creationId xmlns:a16="http://schemas.microsoft.com/office/drawing/2014/main" id="{5889847D-D979-871B-C560-333B90FC51C5}"/>
              </a:ext>
            </a:extLst>
          </p:cNvPr>
          <p:cNvSpPr txBox="1">
            <a:spLocks/>
          </p:cNvSpPr>
          <p:nvPr/>
        </p:nvSpPr>
        <p:spPr>
          <a:xfrm>
            <a:off x="7379794" y="1675216"/>
            <a:ext cx="3976030" cy="457162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Clr>
                <a:srgbClr val="76232F"/>
              </a:buClr>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2A9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2A9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solidFill>
                  <a:schemeClr val="tx2"/>
                </a:solidFill>
              </a:rPr>
              <a:t>Section your plate to reflect the 5 main food groups</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Label each section</a:t>
            </a:r>
          </a:p>
          <a:p>
            <a:pPr marL="342900" indent="-342900">
              <a:buFont typeface="Arial" panose="020B0604020202020204" pitchFamily="34" charset="0"/>
              <a:buChar char="•"/>
            </a:pPr>
            <a:endParaRPr lang="en-US" sz="2400" dirty="0">
              <a:solidFill>
                <a:schemeClr val="tx2"/>
              </a:solidFill>
            </a:endParaRPr>
          </a:p>
          <a:p>
            <a:pPr marL="342900" indent="-342900">
              <a:buFont typeface="Arial" panose="020B0604020202020204" pitchFamily="34" charset="0"/>
              <a:buChar char="•"/>
            </a:pPr>
            <a:r>
              <a:rPr lang="en-US" sz="2400" dirty="0">
                <a:solidFill>
                  <a:schemeClr val="tx2"/>
                </a:solidFill>
              </a:rPr>
              <a:t>Write down 3-5 foods in each food groups</a:t>
            </a:r>
          </a:p>
          <a:p>
            <a:pPr algn="ctr"/>
            <a:endParaRPr lang="en-US" sz="3200" b="1" dirty="0">
              <a:solidFill>
                <a:schemeClr val="accent3"/>
              </a:solidFill>
              <a:latin typeface="Quintus" pitchFamily="2" charset="77"/>
            </a:endParaRPr>
          </a:p>
          <a:p>
            <a:pPr algn="ctr"/>
            <a:r>
              <a:rPr lang="en-US" sz="3200" b="1" dirty="0">
                <a:solidFill>
                  <a:schemeClr val="accent3"/>
                </a:solidFill>
                <a:latin typeface="Quintus" pitchFamily="2" charset="77"/>
              </a:rPr>
              <a:t>What is each food group required to do in the body?</a:t>
            </a:r>
          </a:p>
        </p:txBody>
      </p:sp>
    </p:spTree>
    <p:extLst>
      <p:ext uri="{BB962C8B-B14F-4D97-AF65-F5344CB8AC3E}">
        <p14:creationId xmlns:p14="http://schemas.microsoft.com/office/powerpoint/2010/main" val="50639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77B5F-B5F1-EA3B-742E-CAC57AC078D4}"/>
            </a:ext>
          </a:extLst>
        </p:cNvPr>
        <p:cNvGrpSpPr/>
        <p:nvPr/>
      </p:nvGrpSpPr>
      <p:grpSpPr>
        <a:xfrm>
          <a:off x="0" y="0"/>
          <a:ext cx="0" cy="0"/>
          <a:chOff x="0" y="0"/>
          <a:chExt cx="0" cy="0"/>
        </a:xfrm>
      </p:grpSpPr>
      <p:pic>
        <p:nvPicPr>
          <p:cNvPr id="4" name="Picture 3" descr="A group of children raising their hands&#10;&#10;Description automatically generated">
            <a:extLst>
              <a:ext uri="{FF2B5EF4-FFF2-40B4-BE49-F238E27FC236}">
                <a16:creationId xmlns:a16="http://schemas.microsoft.com/office/drawing/2014/main" id="{BDA17A16-5B78-7311-0F8B-A9689CCA2C10}"/>
              </a:ext>
            </a:extLst>
          </p:cNvPr>
          <p:cNvPicPr>
            <a:picLocks noChangeAspect="1"/>
          </p:cNvPicPr>
          <p:nvPr/>
        </p:nvPicPr>
        <p:blipFill rotWithShape="1">
          <a:blip r:embed="rId2">
            <a:extLst>
              <a:ext uri="{28A0092B-C50C-407E-A947-70E740481C1C}">
                <a14:useLocalDpi xmlns:a14="http://schemas.microsoft.com/office/drawing/2010/main" val="0"/>
              </a:ext>
            </a:extLst>
          </a:blip>
          <a:srcRect b="16758"/>
          <a:stretch/>
        </p:blipFill>
        <p:spPr>
          <a:xfrm>
            <a:off x="0" y="0"/>
            <a:ext cx="12362688" cy="6858000"/>
          </a:xfrm>
          <a:prstGeom prst="rect">
            <a:avLst/>
          </a:prstGeom>
        </p:spPr>
      </p:pic>
      <p:sp>
        <p:nvSpPr>
          <p:cNvPr id="6" name="Oval 5">
            <a:extLst>
              <a:ext uri="{FF2B5EF4-FFF2-40B4-BE49-F238E27FC236}">
                <a16:creationId xmlns:a16="http://schemas.microsoft.com/office/drawing/2014/main" id="{E6CBA337-DE35-6D10-C696-E5A94E4D3BE4}"/>
              </a:ext>
            </a:extLst>
          </p:cNvPr>
          <p:cNvSpPr/>
          <p:nvPr/>
        </p:nvSpPr>
        <p:spPr>
          <a:xfrm>
            <a:off x="723900" y="977900"/>
            <a:ext cx="4419600" cy="4203700"/>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6">
            <a:extLst>
              <a:ext uri="{FF2B5EF4-FFF2-40B4-BE49-F238E27FC236}">
                <a16:creationId xmlns:a16="http://schemas.microsoft.com/office/drawing/2014/main" id="{59429BAA-D4BD-F314-6C2F-291461E557C8}"/>
              </a:ext>
            </a:extLst>
          </p:cNvPr>
          <p:cNvSpPr>
            <a:spLocks noGrp="1"/>
          </p:cNvSpPr>
          <p:nvPr>
            <p:ph type="body" sz="quarter" idx="11"/>
          </p:nvPr>
        </p:nvSpPr>
        <p:spPr>
          <a:xfrm>
            <a:off x="1223169" y="2581442"/>
            <a:ext cx="3421062" cy="996616"/>
          </a:xfrm>
        </p:spPr>
        <p:txBody>
          <a:bodyPr>
            <a:normAutofit/>
          </a:bodyPr>
          <a:lstStyle/>
          <a:p>
            <a:r>
              <a:rPr lang="en-US" sz="5400" dirty="0"/>
              <a:t>Plenary</a:t>
            </a:r>
          </a:p>
        </p:txBody>
      </p:sp>
      <p:pic>
        <p:nvPicPr>
          <p:cNvPr id="9" name="Picture 8" descr="A close up of a logo&#10;&#10;Description automatically generated">
            <a:extLst>
              <a:ext uri="{FF2B5EF4-FFF2-40B4-BE49-F238E27FC236}">
                <a16:creationId xmlns:a16="http://schemas.microsoft.com/office/drawing/2014/main" id="{15D85416-DA43-8E9C-536D-7933492C7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26" y="5574274"/>
            <a:ext cx="2305895" cy="1630823"/>
          </a:xfrm>
          <a:prstGeom prst="rect">
            <a:avLst/>
          </a:prstGeom>
        </p:spPr>
      </p:pic>
    </p:spTree>
    <p:extLst>
      <p:ext uri="{BB962C8B-B14F-4D97-AF65-F5344CB8AC3E}">
        <p14:creationId xmlns:p14="http://schemas.microsoft.com/office/powerpoint/2010/main" val="911696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E8CCB-DD94-37F5-4E84-BBEB3B524FF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F3395F-2580-D603-4DA1-E5375924670D}"/>
              </a:ext>
            </a:extLst>
          </p:cNvPr>
          <p:cNvSpPr>
            <a:spLocks noGrp="1"/>
          </p:cNvSpPr>
          <p:nvPr>
            <p:ph idx="1"/>
          </p:nvPr>
        </p:nvSpPr>
        <p:spPr>
          <a:xfrm>
            <a:off x="365761" y="3112798"/>
            <a:ext cx="3432501" cy="2605203"/>
          </a:xfrm>
        </p:spPr>
        <p:txBody>
          <a:bodyPr>
            <a:normAutofit/>
          </a:bodyPr>
          <a:lstStyle/>
          <a:p>
            <a:pPr lvl="0">
              <a:buClrTx/>
            </a:pPr>
            <a:r>
              <a:rPr lang="en-GB" dirty="0"/>
              <a:t>… children will be able to name the 5 main groups of the Eatwell Guide</a:t>
            </a:r>
          </a:p>
        </p:txBody>
      </p:sp>
      <p:sp>
        <p:nvSpPr>
          <p:cNvPr id="2" name="Title 1">
            <a:extLst>
              <a:ext uri="{FF2B5EF4-FFF2-40B4-BE49-F238E27FC236}">
                <a16:creationId xmlns:a16="http://schemas.microsoft.com/office/drawing/2014/main" id="{60EC4B0A-998B-0E11-BBBF-A08A8B68C973}"/>
              </a:ext>
            </a:extLst>
          </p:cNvPr>
          <p:cNvSpPr>
            <a:spLocks noGrp="1"/>
          </p:cNvSpPr>
          <p:nvPr>
            <p:ph type="title"/>
          </p:nvPr>
        </p:nvSpPr>
        <p:spPr/>
        <p:txBody>
          <a:bodyPr>
            <a:normAutofit/>
          </a:bodyPr>
          <a:lstStyle/>
          <a:p>
            <a:r>
              <a:rPr lang="en-GB" dirty="0"/>
              <a:t>Summary</a:t>
            </a:r>
          </a:p>
        </p:txBody>
      </p:sp>
      <p:sp>
        <p:nvSpPr>
          <p:cNvPr id="8" name="Content Placeholder 2">
            <a:extLst>
              <a:ext uri="{FF2B5EF4-FFF2-40B4-BE49-F238E27FC236}">
                <a16:creationId xmlns:a16="http://schemas.microsoft.com/office/drawing/2014/main" id="{AFAB2FAC-59E0-3BFE-DAAD-213C5A30D44E}"/>
              </a:ext>
            </a:extLst>
          </p:cNvPr>
          <p:cNvSpPr txBox="1">
            <a:spLocks/>
          </p:cNvSpPr>
          <p:nvPr/>
        </p:nvSpPr>
        <p:spPr>
          <a:xfrm>
            <a:off x="8121959" y="3112797"/>
            <a:ext cx="3574047" cy="26052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76232F"/>
              </a:buClr>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2A9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2A9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GB" dirty="0"/>
              <a:t>… children will be able to name what each food group is required for in the body</a:t>
            </a:r>
          </a:p>
          <a:p>
            <a:pPr>
              <a:buClrTx/>
            </a:pPr>
            <a:endParaRPr lang="en-GB" dirty="0"/>
          </a:p>
        </p:txBody>
      </p:sp>
      <p:sp>
        <p:nvSpPr>
          <p:cNvPr id="9" name="Content Placeholder 2">
            <a:extLst>
              <a:ext uri="{FF2B5EF4-FFF2-40B4-BE49-F238E27FC236}">
                <a16:creationId xmlns:a16="http://schemas.microsoft.com/office/drawing/2014/main" id="{7D2D8291-CDBE-1CD0-D677-E7AFDB9C76B1}"/>
              </a:ext>
            </a:extLst>
          </p:cNvPr>
          <p:cNvSpPr txBox="1">
            <a:spLocks/>
          </p:cNvSpPr>
          <p:nvPr/>
        </p:nvSpPr>
        <p:spPr>
          <a:xfrm>
            <a:off x="4177358" y="3112797"/>
            <a:ext cx="3574047" cy="26052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76232F"/>
              </a:buClr>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2A9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2A9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Tx/>
            </a:pPr>
            <a:r>
              <a:rPr lang="en-GB" dirty="0"/>
              <a:t>… children will be able to put different foods into the main groups</a:t>
            </a:r>
          </a:p>
        </p:txBody>
      </p:sp>
      <p:pic>
        <p:nvPicPr>
          <p:cNvPr id="11" name="Graphic 10">
            <a:extLst>
              <a:ext uri="{FF2B5EF4-FFF2-40B4-BE49-F238E27FC236}">
                <a16:creationId xmlns:a16="http://schemas.microsoft.com/office/drawing/2014/main" id="{C2311D49-E61D-3DAC-1C13-124D47897C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342" y="2401223"/>
            <a:ext cx="851517" cy="621377"/>
          </a:xfrm>
          <a:prstGeom prst="rect">
            <a:avLst/>
          </a:prstGeom>
        </p:spPr>
      </p:pic>
      <p:pic>
        <p:nvPicPr>
          <p:cNvPr id="13" name="Graphic 12">
            <a:extLst>
              <a:ext uri="{FF2B5EF4-FFF2-40B4-BE49-F238E27FC236}">
                <a16:creationId xmlns:a16="http://schemas.microsoft.com/office/drawing/2014/main" id="{931CD2FB-0059-37EE-EDD0-49DC9B4CA0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6987" y="2412731"/>
            <a:ext cx="1323303" cy="609870"/>
          </a:xfrm>
          <a:prstGeom prst="rect">
            <a:avLst/>
          </a:prstGeom>
        </p:spPr>
      </p:pic>
      <p:pic>
        <p:nvPicPr>
          <p:cNvPr id="15" name="Graphic 14">
            <a:extLst>
              <a:ext uri="{FF2B5EF4-FFF2-40B4-BE49-F238E27FC236}">
                <a16:creationId xmlns:a16="http://schemas.microsoft.com/office/drawing/2014/main" id="{22C36796-2C62-86C6-9F45-C937857C53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87228" y="2401223"/>
            <a:ext cx="1392345" cy="621377"/>
          </a:xfrm>
          <a:prstGeom prst="rect">
            <a:avLst/>
          </a:prstGeom>
        </p:spPr>
      </p:pic>
      <p:pic>
        <p:nvPicPr>
          <p:cNvPr id="4" name="Graphic 3">
            <a:extLst>
              <a:ext uri="{FF2B5EF4-FFF2-40B4-BE49-F238E27FC236}">
                <a16:creationId xmlns:a16="http://schemas.microsoft.com/office/drawing/2014/main" id="{6E1118B1-CBEF-7ECF-ACFD-94CB8F0C95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99261" y="975609"/>
            <a:ext cx="2705556" cy="754708"/>
          </a:xfrm>
          <a:prstGeom prst="rect">
            <a:avLst/>
          </a:prstGeom>
        </p:spPr>
      </p:pic>
    </p:spTree>
    <p:extLst>
      <p:ext uri="{BB962C8B-B14F-4D97-AF65-F5344CB8AC3E}">
        <p14:creationId xmlns:p14="http://schemas.microsoft.com/office/powerpoint/2010/main" val="358904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E79C0-315A-D735-16E3-0C6830A106C8}"/>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6587BE2C-8FEA-5FD7-D5CE-A6ED640A64F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9" name="Rectangle 8">
            <a:extLst>
              <a:ext uri="{FF2B5EF4-FFF2-40B4-BE49-F238E27FC236}">
                <a16:creationId xmlns:a16="http://schemas.microsoft.com/office/drawing/2014/main" id="{06099356-EB2E-95B3-42F4-E08E2ACBBB31}"/>
              </a:ext>
            </a:extLst>
          </p:cNvPr>
          <p:cNvSpPr/>
          <p:nvPr/>
        </p:nvSpPr>
        <p:spPr>
          <a:xfrm>
            <a:off x="-34321" y="1529229"/>
            <a:ext cx="12211049" cy="162877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A92FB4E9-19C8-48A7-D403-EB6F9B1B7ED4}"/>
              </a:ext>
            </a:extLst>
          </p:cNvPr>
          <p:cNvSpPr txBox="1"/>
          <p:nvPr/>
        </p:nvSpPr>
        <p:spPr>
          <a:xfrm>
            <a:off x="683379" y="1834565"/>
            <a:ext cx="7677505" cy="1015663"/>
          </a:xfrm>
          <a:prstGeom prst="rect">
            <a:avLst/>
          </a:prstGeom>
          <a:noFill/>
        </p:spPr>
        <p:txBody>
          <a:bodyPr wrap="square" rtlCol="0">
            <a:spAutoFit/>
          </a:bodyPr>
          <a:lstStyle/>
          <a:p>
            <a:r>
              <a:rPr lang="en-US" sz="6000" dirty="0">
                <a:solidFill>
                  <a:schemeClr val="bg1"/>
                </a:solidFill>
              </a:rPr>
              <a:t>Thank You</a:t>
            </a:r>
            <a:endParaRPr lang="en-GB" sz="4400" dirty="0">
              <a:solidFill>
                <a:schemeClr val="bg1"/>
              </a:solidFill>
            </a:endParaRPr>
          </a:p>
        </p:txBody>
      </p:sp>
      <p:pic>
        <p:nvPicPr>
          <p:cNvPr id="12" name="Picture 11" descr="A close up of a sign&#10;&#10;Description automatically generated">
            <a:extLst>
              <a:ext uri="{FF2B5EF4-FFF2-40B4-BE49-F238E27FC236}">
                <a16:creationId xmlns:a16="http://schemas.microsoft.com/office/drawing/2014/main" id="{8308EA5B-48FA-9BF8-BC27-76F22CF9A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3530" y="1621651"/>
            <a:ext cx="3368502" cy="1443934"/>
          </a:xfrm>
          <a:prstGeom prst="rect">
            <a:avLst/>
          </a:prstGeom>
        </p:spPr>
      </p:pic>
    </p:spTree>
    <p:extLst>
      <p:ext uri="{BB962C8B-B14F-4D97-AF65-F5344CB8AC3E}">
        <p14:creationId xmlns:p14="http://schemas.microsoft.com/office/powerpoint/2010/main" val="1382752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59BD53-5625-49AB-AB86-426BC4A57697}"/>
              </a:ext>
            </a:extLst>
          </p:cNvPr>
          <p:cNvSpPr>
            <a:spLocks noGrp="1"/>
          </p:cNvSpPr>
          <p:nvPr>
            <p:ph idx="1"/>
          </p:nvPr>
        </p:nvSpPr>
        <p:spPr>
          <a:xfrm>
            <a:off x="365761" y="2490498"/>
            <a:ext cx="3432501" cy="2605203"/>
          </a:xfrm>
        </p:spPr>
        <p:txBody>
          <a:bodyPr>
            <a:normAutofit/>
          </a:bodyPr>
          <a:lstStyle/>
          <a:p>
            <a:pPr lvl="0">
              <a:buClrTx/>
            </a:pPr>
            <a:r>
              <a:rPr lang="en-GB" dirty="0"/>
              <a:t>… children will be able to name the 5 main groups of the Eatwell Guide</a:t>
            </a:r>
          </a:p>
        </p:txBody>
      </p:sp>
      <p:sp>
        <p:nvSpPr>
          <p:cNvPr id="2" name="Title 1">
            <a:extLst>
              <a:ext uri="{FF2B5EF4-FFF2-40B4-BE49-F238E27FC236}">
                <a16:creationId xmlns:a16="http://schemas.microsoft.com/office/drawing/2014/main" id="{175621DD-9D0E-47FE-B2A5-FA31B7A51A1B}"/>
              </a:ext>
            </a:extLst>
          </p:cNvPr>
          <p:cNvSpPr>
            <a:spLocks noGrp="1"/>
          </p:cNvSpPr>
          <p:nvPr>
            <p:ph type="title"/>
          </p:nvPr>
        </p:nvSpPr>
        <p:spPr/>
        <p:txBody>
          <a:bodyPr>
            <a:normAutofit/>
          </a:bodyPr>
          <a:lstStyle/>
          <a:p>
            <a:r>
              <a:rPr lang="en-GB" dirty="0"/>
              <a:t>Lesson Objectives</a:t>
            </a:r>
          </a:p>
        </p:txBody>
      </p:sp>
      <p:sp>
        <p:nvSpPr>
          <p:cNvPr id="8" name="Content Placeholder 2">
            <a:extLst>
              <a:ext uri="{FF2B5EF4-FFF2-40B4-BE49-F238E27FC236}">
                <a16:creationId xmlns:a16="http://schemas.microsoft.com/office/drawing/2014/main" id="{4D4EDB82-5FB3-FB87-2C57-E969B19D0861}"/>
              </a:ext>
            </a:extLst>
          </p:cNvPr>
          <p:cNvSpPr txBox="1">
            <a:spLocks/>
          </p:cNvSpPr>
          <p:nvPr/>
        </p:nvSpPr>
        <p:spPr>
          <a:xfrm>
            <a:off x="8121959" y="2490497"/>
            <a:ext cx="3574047" cy="26052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76232F"/>
              </a:buClr>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2A9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2A9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GB" dirty="0"/>
              <a:t>… children will be able to name what each food group is required for in the body</a:t>
            </a:r>
          </a:p>
          <a:p>
            <a:pPr>
              <a:buClrTx/>
            </a:pPr>
            <a:endParaRPr lang="en-GB" dirty="0"/>
          </a:p>
        </p:txBody>
      </p:sp>
      <p:sp>
        <p:nvSpPr>
          <p:cNvPr id="9" name="Content Placeholder 2">
            <a:extLst>
              <a:ext uri="{FF2B5EF4-FFF2-40B4-BE49-F238E27FC236}">
                <a16:creationId xmlns:a16="http://schemas.microsoft.com/office/drawing/2014/main" id="{D09E41DE-7C9D-12D3-F26C-3C0E8C8A74B9}"/>
              </a:ext>
            </a:extLst>
          </p:cNvPr>
          <p:cNvSpPr txBox="1">
            <a:spLocks/>
          </p:cNvSpPr>
          <p:nvPr/>
        </p:nvSpPr>
        <p:spPr>
          <a:xfrm>
            <a:off x="4177358" y="2490497"/>
            <a:ext cx="3574047" cy="26052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76232F"/>
              </a:buClr>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2A9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2A9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2A9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Tx/>
            </a:pPr>
            <a:r>
              <a:rPr lang="en-GB" dirty="0"/>
              <a:t>… children will be able to put different foods into the main groups</a:t>
            </a:r>
          </a:p>
        </p:txBody>
      </p:sp>
      <p:pic>
        <p:nvPicPr>
          <p:cNvPr id="11" name="Graphic 10">
            <a:extLst>
              <a:ext uri="{FF2B5EF4-FFF2-40B4-BE49-F238E27FC236}">
                <a16:creationId xmlns:a16="http://schemas.microsoft.com/office/drawing/2014/main" id="{AB409B89-C127-A276-BB18-D83856B3D6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342" y="1778923"/>
            <a:ext cx="851517" cy="621377"/>
          </a:xfrm>
          <a:prstGeom prst="rect">
            <a:avLst/>
          </a:prstGeom>
        </p:spPr>
      </p:pic>
      <p:pic>
        <p:nvPicPr>
          <p:cNvPr id="13" name="Graphic 12">
            <a:extLst>
              <a:ext uri="{FF2B5EF4-FFF2-40B4-BE49-F238E27FC236}">
                <a16:creationId xmlns:a16="http://schemas.microsoft.com/office/drawing/2014/main" id="{C2ACA9B3-6336-DB30-0930-9843033815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6987" y="1790431"/>
            <a:ext cx="1323303" cy="609870"/>
          </a:xfrm>
          <a:prstGeom prst="rect">
            <a:avLst/>
          </a:prstGeom>
        </p:spPr>
      </p:pic>
      <p:pic>
        <p:nvPicPr>
          <p:cNvPr id="15" name="Graphic 14">
            <a:extLst>
              <a:ext uri="{FF2B5EF4-FFF2-40B4-BE49-F238E27FC236}">
                <a16:creationId xmlns:a16="http://schemas.microsoft.com/office/drawing/2014/main" id="{195AD325-D050-5411-0489-51F8935901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87228" y="1778923"/>
            <a:ext cx="1392345" cy="621377"/>
          </a:xfrm>
          <a:prstGeom prst="rect">
            <a:avLst/>
          </a:prstGeom>
        </p:spPr>
      </p:pic>
    </p:spTree>
    <p:extLst>
      <p:ext uri="{BB962C8B-B14F-4D97-AF65-F5344CB8AC3E}">
        <p14:creationId xmlns:p14="http://schemas.microsoft.com/office/powerpoint/2010/main" val="68953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C1D78DBA-00FF-482C-A970-996EDEB549E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7121" b="11524"/>
          <a:stretch/>
        </p:blipFill>
        <p:spPr>
          <a:xfrm flipH="1">
            <a:off x="0" y="0"/>
            <a:ext cx="12192000" cy="6858000"/>
          </a:xfrm>
        </p:spPr>
      </p:pic>
      <p:sp>
        <p:nvSpPr>
          <p:cNvPr id="6" name="Oval 5">
            <a:extLst>
              <a:ext uri="{FF2B5EF4-FFF2-40B4-BE49-F238E27FC236}">
                <a16:creationId xmlns:a16="http://schemas.microsoft.com/office/drawing/2014/main" id="{17D47D33-A197-44A7-B0C1-005E4C693E00}"/>
              </a:ext>
            </a:extLst>
          </p:cNvPr>
          <p:cNvSpPr/>
          <p:nvPr/>
        </p:nvSpPr>
        <p:spPr>
          <a:xfrm>
            <a:off x="723900" y="949620"/>
            <a:ext cx="4420800" cy="4420800"/>
          </a:xfrm>
          <a:prstGeom prst="ellipse">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6">
            <a:extLst>
              <a:ext uri="{FF2B5EF4-FFF2-40B4-BE49-F238E27FC236}">
                <a16:creationId xmlns:a16="http://schemas.microsoft.com/office/drawing/2014/main" id="{4F767DE6-469E-4CD8-B220-D95FBCCE376B}"/>
              </a:ext>
            </a:extLst>
          </p:cNvPr>
          <p:cNvSpPr>
            <a:spLocks noGrp="1"/>
          </p:cNvSpPr>
          <p:nvPr>
            <p:ph type="body" sz="quarter" idx="11"/>
          </p:nvPr>
        </p:nvSpPr>
        <p:spPr>
          <a:xfrm>
            <a:off x="1223169" y="2432384"/>
            <a:ext cx="3421062" cy="2300288"/>
          </a:xfrm>
        </p:spPr>
        <p:txBody>
          <a:bodyPr>
            <a:normAutofit fontScale="25000" lnSpcReduction="20000"/>
          </a:bodyPr>
          <a:lstStyle/>
          <a:p>
            <a:r>
              <a:rPr lang="en-US" sz="16000" dirty="0"/>
              <a:t>Where does our food come from?</a:t>
            </a:r>
          </a:p>
        </p:txBody>
      </p:sp>
      <p:pic>
        <p:nvPicPr>
          <p:cNvPr id="9" name="Picture 8" descr="A close up of a logo&#10;&#10;Description automatically generated">
            <a:extLst>
              <a:ext uri="{FF2B5EF4-FFF2-40B4-BE49-F238E27FC236}">
                <a16:creationId xmlns:a16="http://schemas.microsoft.com/office/drawing/2014/main" id="{7A2F6B42-9C17-48CF-873A-F4FA0EC58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26" y="5574274"/>
            <a:ext cx="2305895" cy="1630823"/>
          </a:xfrm>
          <a:prstGeom prst="rect">
            <a:avLst/>
          </a:prstGeom>
        </p:spPr>
      </p:pic>
    </p:spTree>
    <p:extLst>
      <p:ext uri="{BB962C8B-B14F-4D97-AF65-F5344CB8AC3E}">
        <p14:creationId xmlns:p14="http://schemas.microsoft.com/office/powerpoint/2010/main" val="382643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CCE568-3E43-441E-B486-E1E5D444194A}"/>
              </a:ext>
            </a:extLst>
          </p:cNvPr>
          <p:cNvSpPr>
            <a:spLocks noGrp="1"/>
          </p:cNvSpPr>
          <p:nvPr>
            <p:ph type="title"/>
          </p:nvPr>
        </p:nvSpPr>
        <p:spPr/>
        <p:txBody>
          <a:bodyPr/>
          <a:lstStyle/>
          <a:p>
            <a:r>
              <a:rPr lang="en-GB" dirty="0">
                <a:solidFill>
                  <a:schemeClr val="bg1"/>
                </a:solidFill>
              </a:rPr>
              <a:t>Our Ingredients….</a:t>
            </a:r>
          </a:p>
        </p:txBody>
      </p:sp>
      <p:grpSp>
        <p:nvGrpSpPr>
          <p:cNvPr id="7" name="Group 6">
            <a:extLst>
              <a:ext uri="{FF2B5EF4-FFF2-40B4-BE49-F238E27FC236}">
                <a16:creationId xmlns:a16="http://schemas.microsoft.com/office/drawing/2014/main" id="{5C1490FF-B828-7342-57FE-70E76D8B6B0F}"/>
              </a:ext>
            </a:extLst>
          </p:cNvPr>
          <p:cNvGrpSpPr/>
          <p:nvPr/>
        </p:nvGrpSpPr>
        <p:grpSpPr>
          <a:xfrm>
            <a:off x="661551" y="3600402"/>
            <a:ext cx="10771889" cy="2224650"/>
            <a:chOff x="970704" y="3116241"/>
            <a:chExt cx="9191110" cy="1898182"/>
          </a:xfrm>
        </p:grpSpPr>
        <p:pic>
          <p:nvPicPr>
            <p:cNvPr id="8" name="Red Pepper">
              <a:extLst>
                <a:ext uri="{FF2B5EF4-FFF2-40B4-BE49-F238E27FC236}">
                  <a16:creationId xmlns:a16="http://schemas.microsoft.com/office/drawing/2014/main" id="{7575B7FD-1259-5C2F-4A60-6BB86844AC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04" y="3299923"/>
              <a:ext cx="863600" cy="1333500"/>
            </a:xfrm>
            <a:prstGeom prst="rect">
              <a:avLst/>
            </a:prstGeom>
          </p:spPr>
        </p:pic>
        <p:pic>
          <p:nvPicPr>
            <p:cNvPr id="9" name="Cheese">
              <a:extLst>
                <a:ext uri="{FF2B5EF4-FFF2-40B4-BE49-F238E27FC236}">
                  <a16:creationId xmlns:a16="http://schemas.microsoft.com/office/drawing/2014/main" id="{A975721C-5517-3C55-3A65-F304B1322B9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23971" r="12116"/>
            <a:stretch/>
          </p:blipFill>
          <p:spPr>
            <a:xfrm>
              <a:off x="2144715" y="3529824"/>
              <a:ext cx="1439799" cy="1187652"/>
            </a:xfrm>
            <a:prstGeom prst="rect">
              <a:avLst/>
            </a:prstGeom>
          </p:spPr>
        </p:pic>
        <p:pic>
          <p:nvPicPr>
            <p:cNvPr id="10" name="Onion">
              <a:extLst>
                <a:ext uri="{FF2B5EF4-FFF2-40B4-BE49-F238E27FC236}">
                  <a16:creationId xmlns:a16="http://schemas.microsoft.com/office/drawing/2014/main" id="{337F2804-8474-1F3D-BD00-67EE47B3F359}"/>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0872" t="18151" r="6424" b="6849"/>
            <a:stretch/>
          </p:blipFill>
          <p:spPr>
            <a:xfrm>
              <a:off x="3995886" y="3299923"/>
              <a:ext cx="1306002" cy="1562100"/>
            </a:xfrm>
            <a:prstGeom prst="rect">
              <a:avLst/>
            </a:prstGeom>
          </p:spPr>
        </p:pic>
        <p:pic>
          <p:nvPicPr>
            <p:cNvPr id="11" name="Eggs">
              <a:extLst>
                <a:ext uri="{FF2B5EF4-FFF2-40B4-BE49-F238E27FC236}">
                  <a16:creationId xmlns:a16="http://schemas.microsoft.com/office/drawing/2014/main" id="{94DE98A8-BF77-70A1-13AE-C4D110177C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13260" y="3633065"/>
              <a:ext cx="1371600" cy="825500"/>
            </a:xfrm>
            <a:prstGeom prst="rect">
              <a:avLst/>
            </a:prstGeom>
          </p:spPr>
        </p:pic>
        <p:pic>
          <p:nvPicPr>
            <p:cNvPr id="12" name="Veg Oil">
              <a:extLst>
                <a:ext uri="{FF2B5EF4-FFF2-40B4-BE49-F238E27FC236}">
                  <a16:creationId xmlns:a16="http://schemas.microsoft.com/office/drawing/2014/main" id="{A1B01AEF-D7C0-F9D9-00BC-9E4589CC938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09791" y="3116241"/>
              <a:ext cx="571500" cy="1803400"/>
            </a:xfrm>
            <a:prstGeom prst="rect">
              <a:avLst/>
            </a:prstGeom>
          </p:spPr>
        </p:pic>
        <p:pic>
          <p:nvPicPr>
            <p:cNvPr id="13" name="Flour">
              <a:extLst>
                <a:ext uri="{FF2B5EF4-FFF2-40B4-BE49-F238E27FC236}">
                  <a16:creationId xmlns:a16="http://schemas.microsoft.com/office/drawing/2014/main" id="{846EFB93-0C10-FEFF-C930-5CD148A44D6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75914" y="3299923"/>
              <a:ext cx="1485900" cy="1714500"/>
            </a:xfrm>
            <a:prstGeom prst="rect">
              <a:avLst/>
            </a:prstGeom>
          </p:spPr>
        </p:pic>
      </p:grpSp>
      <p:sp>
        <p:nvSpPr>
          <p:cNvPr id="2" name="Oval 1">
            <a:extLst>
              <a:ext uri="{FF2B5EF4-FFF2-40B4-BE49-F238E27FC236}">
                <a16:creationId xmlns:a16="http://schemas.microsoft.com/office/drawing/2014/main" id="{ACB4CC73-17F2-1501-70A2-EA7253B58BFE}"/>
              </a:ext>
            </a:extLst>
          </p:cNvPr>
          <p:cNvSpPr/>
          <p:nvPr/>
        </p:nvSpPr>
        <p:spPr>
          <a:xfrm>
            <a:off x="1120974" y="1595564"/>
            <a:ext cx="1760221" cy="176022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Plant</a:t>
            </a:r>
            <a:r>
              <a:rPr lang="en-GB" dirty="0"/>
              <a:t> or </a:t>
            </a:r>
            <a:r>
              <a:rPr lang="en-GB" b="1" dirty="0"/>
              <a:t>animal</a:t>
            </a:r>
            <a:r>
              <a:rPr lang="en-GB" dirty="0"/>
              <a:t> based?</a:t>
            </a:r>
            <a:endParaRPr lang="en-US" dirty="0"/>
          </a:p>
        </p:txBody>
      </p:sp>
      <p:sp>
        <p:nvSpPr>
          <p:cNvPr id="3" name="Oval 2">
            <a:extLst>
              <a:ext uri="{FF2B5EF4-FFF2-40B4-BE49-F238E27FC236}">
                <a16:creationId xmlns:a16="http://schemas.microsoft.com/office/drawing/2014/main" id="{B57B6BAB-9CA4-1CED-0037-9C59F2AC6E40}"/>
              </a:ext>
            </a:extLst>
          </p:cNvPr>
          <p:cNvSpPr/>
          <p:nvPr/>
        </p:nvSpPr>
        <p:spPr>
          <a:xfrm>
            <a:off x="3297976" y="1411028"/>
            <a:ext cx="1515148" cy="1515148"/>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Which </a:t>
            </a:r>
            <a:r>
              <a:rPr lang="en-GB" b="1" dirty="0"/>
              <a:t>animal</a:t>
            </a:r>
            <a:r>
              <a:rPr lang="en-GB" dirty="0"/>
              <a:t>?</a:t>
            </a:r>
            <a:endParaRPr lang="en-US" dirty="0"/>
          </a:p>
        </p:txBody>
      </p:sp>
      <p:sp>
        <p:nvSpPr>
          <p:cNvPr id="6" name="Oval 5">
            <a:extLst>
              <a:ext uri="{FF2B5EF4-FFF2-40B4-BE49-F238E27FC236}">
                <a16:creationId xmlns:a16="http://schemas.microsoft.com/office/drawing/2014/main" id="{ADA10315-CC26-B0E5-EFEB-A2CA275365B0}"/>
              </a:ext>
            </a:extLst>
          </p:cNvPr>
          <p:cNvSpPr/>
          <p:nvPr/>
        </p:nvSpPr>
        <p:spPr>
          <a:xfrm>
            <a:off x="5824864" y="1075550"/>
            <a:ext cx="2125981" cy="2125981"/>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b="1" dirty="0"/>
              <a:t>Underground</a:t>
            </a:r>
            <a:r>
              <a:rPr lang="en-GB" dirty="0"/>
              <a:t> or </a:t>
            </a:r>
            <a:r>
              <a:rPr lang="en-GB" b="1" dirty="0"/>
              <a:t>overground</a:t>
            </a:r>
            <a:r>
              <a:rPr lang="en-GB" dirty="0"/>
              <a:t>?</a:t>
            </a:r>
            <a:endParaRPr lang="en-US" dirty="0"/>
          </a:p>
        </p:txBody>
      </p:sp>
      <p:sp>
        <p:nvSpPr>
          <p:cNvPr id="14" name="Oval 13">
            <a:extLst>
              <a:ext uri="{FF2B5EF4-FFF2-40B4-BE49-F238E27FC236}">
                <a16:creationId xmlns:a16="http://schemas.microsoft.com/office/drawing/2014/main" id="{E3F6726D-D8B8-4489-44F1-6BA58866C7B8}"/>
              </a:ext>
            </a:extLst>
          </p:cNvPr>
          <p:cNvSpPr/>
          <p:nvPr/>
        </p:nvSpPr>
        <p:spPr>
          <a:xfrm>
            <a:off x="8962585" y="1595564"/>
            <a:ext cx="1760221" cy="176022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Plant</a:t>
            </a:r>
            <a:r>
              <a:rPr lang="en-GB" dirty="0"/>
              <a:t> or </a:t>
            </a:r>
            <a:r>
              <a:rPr lang="en-GB" b="1" dirty="0"/>
              <a:t>tree</a:t>
            </a:r>
            <a:r>
              <a:rPr lang="en-GB" dirty="0"/>
              <a:t> or </a:t>
            </a:r>
            <a:r>
              <a:rPr lang="en-GB" b="1" dirty="0"/>
              <a:t>bush</a:t>
            </a:r>
            <a:r>
              <a:rPr lang="en-GB" dirty="0"/>
              <a:t>?</a:t>
            </a:r>
            <a:endParaRPr lang="en-US" dirty="0"/>
          </a:p>
        </p:txBody>
      </p:sp>
    </p:spTree>
    <p:extLst>
      <p:ext uri="{BB962C8B-B14F-4D97-AF65-F5344CB8AC3E}">
        <p14:creationId xmlns:p14="http://schemas.microsoft.com/office/powerpoint/2010/main" val="298815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2048" name="Group 2047">
            <a:extLst>
              <a:ext uri="{FF2B5EF4-FFF2-40B4-BE49-F238E27FC236}">
                <a16:creationId xmlns:a16="http://schemas.microsoft.com/office/drawing/2014/main" id="{B68F6E73-6CC8-E412-8D21-41198B66B0A4}"/>
              </a:ext>
            </a:extLst>
          </p:cNvPr>
          <p:cNvGrpSpPr/>
          <p:nvPr/>
        </p:nvGrpSpPr>
        <p:grpSpPr>
          <a:xfrm>
            <a:off x="6866028" y="2272308"/>
            <a:ext cx="4828236" cy="3487469"/>
            <a:chOff x="6866028" y="2272308"/>
            <a:chExt cx="4828236" cy="3487469"/>
          </a:xfrm>
        </p:grpSpPr>
        <p:sp>
          <p:nvSpPr>
            <p:cNvPr id="55" name="Rectangle: Rounded Corners 5">
              <a:extLst>
                <a:ext uri="{FF2B5EF4-FFF2-40B4-BE49-F238E27FC236}">
                  <a16:creationId xmlns:a16="http://schemas.microsoft.com/office/drawing/2014/main" id="{4C8D979E-4677-FC60-783C-9A7E2182BEB4}"/>
                </a:ext>
              </a:extLst>
            </p:cNvPr>
            <p:cNvSpPr/>
            <p:nvPr/>
          </p:nvSpPr>
          <p:spPr>
            <a:xfrm>
              <a:off x="6866028" y="2272308"/>
              <a:ext cx="4828236" cy="3487469"/>
            </a:xfrm>
            <a:prstGeom prst="roundRect">
              <a:avLst>
                <a:gd name="adj" fmla="val 5118"/>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TextBox 59">
              <a:extLst>
                <a:ext uri="{FF2B5EF4-FFF2-40B4-BE49-F238E27FC236}">
                  <a16:creationId xmlns:a16="http://schemas.microsoft.com/office/drawing/2014/main" id="{4C011F7F-5BB1-EB44-52EE-4842C9AAF024}"/>
                </a:ext>
              </a:extLst>
            </p:cNvPr>
            <p:cNvSpPr txBox="1"/>
            <p:nvPr/>
          </p:nvSpPr>
          <p:spPr>
            <a:xfrm>
              <a:off x="6929369" y="3722458"/>
              <a:ext cx="1626852" cy="369332"/>
            </a:xfrm>
            <a:prstGeom prst="rect">
              <a:avLst/>
            </a:prstGeom>
            <a:noFill/>
          </p:spPr>
          <p:txBody>
            <a:bodyPr wrap="square" rtlCol="0">
              <a:spAutoFit/>
            </a:bodyPr>
            <a:lstStyle/>
            <a:p>
              <a:pPr algn="ctr"/>
              <a:r>
                <a:rPr lang="en-GB" b="1" dirty="0">
                  <a:solidFill>
                    <a:schemeClr val="accent2">
                      <a:lumMod val="75000"/>
                    </a:schemeClr>
                  </a:solidFill>
                </a:rPr>
                <a:t>Overground</a:t>
              </a:r>
            </a:p>
          </p:txBody>
        </p:sp>
      </p:grpSp>
      <p:grpSp>
        <p:nvGrpSpPr>
          <p:cNvPr id="63" name="Group 62">
            <a:extLst>
              <a:ext uri="{FF2B5EF4-FFF2-40B4-BE49-F238E27FC236}">
                <a16:creationId xmlns:a16="http://schemas.microsoft.com/office/drawing/2014/main" id="{3B8AA0BB-5C41-CCAB-625B-17295ACE8E22}"/>
              </a:ext>
            </a:extLst>
          </p:cNvPr>
          <p:cNvGrpSpPr/>
          <p:nvPr/>
        </p:nvGrpSpPr>
        <p:grpSpPr>
          <a:xfrm>
            <a:off x="4876972" y="2272308"/>
            <a:ext cx="1841680" cy="3487469"/>
            <a:chOff x="4876972" y="2272308"/>
            <a:chExt cx="1841680" cy="3487469"/>
          </a:xfrm>
        </p:grpSpPr>
        <p:sp>
          <p:nvSpPr>
            <p:cNvPr id="56" name="Rectangle: Rounded Corners 5">
              <a:extLst>
                <a:ext uri="{FF2B5EF4-FFF2-40B4-BE49-F238E27FC236}">
                  <a16:creationId xmlns:a16="http://schemas.microsoft.com/office/drawing/2014/main" id="{24965F46-C9D4-C8D4-400C-CD37AF1A8E43}"/>
                </a:ext>
              </a:extLst>
            </p:cNvPr>
            <p:cNvSpPr/>
            <p:nvPr/>
          </p:nvSpPr>
          <p:spPr>
            <a:xfrm>
              <a:off x="4876972" y="2272308"/>
              <a:ext cx="1841680" cy="3487469"/>
            </a:xfrm>
            <a:prstGeom prst="roundRect">
              <a:avLst>
                <a:gd name="adj" fmla="val 10237"/>
              </a:avLst>
            </a:prstGeom>
            <a:noFill/>
            <a:ln w="254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extLst>
                <a:ext uri="{FF2B5EF4-FFF2-40B4-BE49-F238E27FC236}">
                  <a16:creationId xmlns:a16="http://schemas.microsoft.com/office/drawing/2014/main" id="{E543857C-07D1-756A-D8D3-7A9285DB4972}"/>
                </a:ext>
              </a:extLst>
            </p:cNvPr>
            <p:cNvSpPr txBox="1"/>
            <p:nvPr/>
          </p:nvSpPr>
          <p:spPr>
            <a:xfrm>
              <a:off x="4892410" y="3722458"/>
              <a:ext cx="1791194" cy="369332"/>
            </a:xfrm>
            <a:prstGeom prst="rect">
              <a:avLst/>
            </a:prstGeom>
            <a:noFill/>
          </p:spPr>
          <p:txBody>
            <a:bodyPr wrap="square" rtlCol="0">
              <a:spAutoFit/>
            </a:bodyPr>
            <a:lstStyle/>
            <a:p>
              <a:pPr algn="ctr"/>
              <a:r>
                <a:rPr lang="en-GB" b="1" dirty="0">
                  <a:solidFill>
                    <a:schemeClr val="accent2">
                      <a:lumMod val="50000"/>
                    </a:schemeClr>
                  </a:solidFill>
                </a:rPr>
                <a:t>Underground</a:t>
              </a:r>
            </a:p>
          </p:txBody>
        </p:sp>
      </p:grpSp>
      <p:sp>
        <p:nvSpPr>
          <p:cNvPr id="4" name="Title 3">
            <a:extLst>
              <a:ext uri="{FF2B5EF4-FFF2-40B4-BE49-F238E27FC236}">
                <a16:creationId xmlns:a16="http://schemas.microsoft.com/office/drawing/2014/main" id="{32744D0C-CCB2-47B0-969C-F9C1E0CDEE34}"/>
              </a:ext>
            </a:extLst>
          </p:cNvPr>
          <p:cNvSpPr>
            <a:spLocks noGrp="1"/>
          </p:cNvSpPr>
          <p:nvPr>
            <p:ph type="title"/>
          </p:nvPr>
        </p:nvSpPr>
        <p:spPr/>
        <p:txBody>
          <a:bodyPr/>
          <a:lstStyle/>
          <a:p>
            <a:r>
              <a:rPr lang="en-GB" dirty="0">
                <a:solidFill>
                  <a:schemeClr val="bg1"/>
                </a:solidFill>
              </a:rPr>
              <a:t>Where does it come from?</a:t>
            </a:r>
          </a:p>
        </p:txBody>
      </p:sp>
      <p:cxnSp>
        <p:nvCxnSpPr>
          <p:cNvPr id="19" name="Straight Arrow Connector 18">
            <a:extLst>
              <a:ext uri="{FF2B5EF4-FFF2-40B4-BE49-F238E27FC236}">
                <a16:creationId xmlns:a16="http://schemas.microsoft.com/office/drawing/2014/main" id="{528E6626-4918-2B8F-8A41-B7644D044881}"/>
              </a:ext>
            </a:extLst>
          </p:cNvPr>
          <p:cNvCxnSpPr/>
          <p:nvPr/>
        </p:nvCxnSpPr>
        <p:spPr>
          <a:xfrm>
            <a:off x="-2452797" y="-387130"/>
            <a:ext cx="4216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0" name="Cheese">
            <a:extLst>
              <a:ext uri="{FF2B5EF4-FFF2-40B4-BE49-F238E27FC236}">
                <a16:creationId xmlns:a16="http://schemas.microsoft.com/office/drawing/2014/main" id="{7D5BB41A-5935-74D1-8EA6-74CAF65780D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3971" r="12116"/>
          <a:stretch/>
        </p:blipFill>
        <p:spPr>
          <a:xfrm>
            <a:off x="321801" y="2124342"/>
            <a:ext cx="1687430" cy="1391916"/>
          </a:xfrm>
          <a:prstGeom prst="rect">
            <a:avLst/>
          </a:prstGeom>
        </p:spPr>
      </p:pic>
      <p:pic>
        <p:nvPicPr>
          <p:cNvPr id="21" name="Eggs">
            <a:extLst>
              <a:ext uri="{FF2B5EF4-FFF2-40B4-BE49-F238E27FC236}">
                <a16:creationId xmlns:a16="http://schemas.microsoft.com/office/drawing/2014/main" id="{FA47F7BC-6F0B-164A-E99E-0A8042D679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2241" y="2207632"/>
            <a:ext cx="1607501" cy="967478"/>
          </a:xfrm>
          <a:prstGeom prst="rect">
            <a:avLst/>
          </a:prstGeom>
        </p:spPr>
      </p:pic>
      <p:pic>
        <p:nvPicPr>
          <p:cNvPr id="22" name="Red Pepper">
            <a:extLst>
              <a:ext uri="{FF2B5EF4-FFF2-40B4-BE49-F238E27FC236}">
                <a16:creationId xmlns:a16="http://schemas.microsoft.com/office/drawing/2014/main" id="{F2DAD031-DD41-9D77-532A-63FC7F53D3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4090" y="1770059"/>
            <a:ext cx="1012131" cy="1562848"/>
          </a:xfrm>
          <a:prstGeom prst="rect">
            <a:avLst/>
          </a:prstGeom>
        </p:spPr>
      </p:pic>
      <p:pic>
        <p:nvPicPr>
          <p:cNvPr id="29" name="Onion">
            <a:extLst>
              <a:ext uri="{FF2B5EF4-FFF2-40B4-BE49-F238E27FC236}">
                <a16:creationId xmlns:a16="http://schemas.microsoft.com/office/drawing/2014/main" id="{2CF7ED45-7FBF-C938-5BC8-EBA48D4DAC3A}"/>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0872" t="18151" r="6424" b="6849"/>
          <a:stretch/>
        </p:blipFill>
        <p:spPr>
          <a:xfrm>
            <a:off x="4995292" y="1770059"/>
            <a:ext cx="1530621" cy="1830765"/>
          </a:xfrm>
          <a:prstGeom prst="rect">
            <a:avLst/>
          </a:prstGeom>
        </p:spPr>
      </p:pic>
      <p:pic>
        <p:nvPicPr>
          <p:cNvPr id="30" name="Veg Oil">
            <a:extLst>
              <a:ext uri="{FF2B5EF4-FFF2-40B4-BE49-F238E27FC236}">
                <a16:creationId xmlns:a16="http://schemas.microsoft.com/office/drawing/2014/main" id="{1D489F21-7B62-2B97-B544-F39BDB395B9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20942" y="1705615"/>
            <a:ext cx="669792" cy="2113566"/>
          </a:xfrm>
          <a:prstGeom prst="rect">
            <a:avLst/>
          </a:prstGeom>
        </p:spPr>
      </p:pic>
      <p:pic>
        <p:nvPicPr>
          <p:cNvPr id="31" name="Flour">
            <a:extLst>
              <a:ext uri="{FF2B5EF4-FFF2-40B4-BE49-F238E27FC236}">
                <a16:creationId xmlns:a16="http://schemas.microsoft.com/office/drawing/2014/main" id="{7A931987-75AE-FB78-76D8-EBAEC0A7F11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57967" y="1920888"/>
            <a:ext cx="1741460" cy="2009377"/>
          </a:xfrm>
          <a:prstGeom prst="rect">
            <a:avLst/>
          </a:prstGeom>
        </p:spPr>
      </p:pic>
      <p:pic>
        <p:nvPicPr>
          <p:cNvPr id="32" name="Cow">
            <a:extLst>
              <a:ext uri="{FF2B5EF4-FFF2-40B4-BE49-F238E27FC236}">
                <a16:creationId xmlns:a16="http://schemas.microsoft.com/office/drawing/2014/main" id="{AE440C53-24BB-E152-F1BD-6881A673597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5661" y="3930266"/>
            <a:ext cx="1423570" cy="1758601"/>
          </a:xfrm>
          <a:prstGeom prst="rect">
            <a:avLst/>
          </a:prstGeom>
          <a:noFill/>
          <a:extLst>
            <a:ext uri="{909E8E84-426E-40DD-AFC4-6F175D3DCCD1}">
              <a14:hiddenFill xmlns:a14="http://schemas.microsoft.com/office/drawing/2010/main">
                <a:solidFill>
                  <a:srgbClr val="FFFFFF"/>
                </a:solidFill>
              </a14:hiddenFill>
            </a:ext>
          </a:extLst>
        </p:spPr>
      </p:pic>
      <p:pic>
        <p:nvPicPr>
          <p:cNvPr id="36" name="Chicken Hen">
            <a:extLst>
              <a:ext uri="{FF2B5EF4-FFF2-40B4-BE49-F238E27FC236}">
                <a16:creationId xmlns:a16="http://schemas.microsoft.com/office/drawing/2014/main" id="{66B7C041-FDC0-E756-DC93-B58C8ACEE36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2597380" y="3930265"/>
            <a:ext cx="1160683" cy="1677821"/>
          </a:xfrm>
          <a:prstGeom prst="rect">
            <a:avLst/>
          </a:prstGeom>
          <a:noFill/>
          <a:extLst>
            <a:ext uri="{909E8E84-426E-40DD-AFC4-6F175D3DCCD1}">
              <a14:hiddenFill xmlns:a14="http://schemas.microsoft.com/office/drawing/2010/main">
                <a:solidFill>
                  <a:srgbClr val="FFFFFF"/>
                </a:solidFill>
              </a14:hiddenFill>
            </a:ext>
          </a:extLst>
        </p:spPr>
      </p:pic>
      <p:sp>
        <p:nvSpPr>
          <p:cNvPr id="41" name="Onions in soil">
            <a:extLst>
              <a:ext uri="{FF2B5EF4-FFF2-40B4-BE49-F238E27FC236}">
                <a16:creationId xmlns:a16="http://schemas.microsoft.com/office/drawing/2014/main" id="{DFCFC52C-E953-1FBC-1D4F-A0F779C39CE9}"/>
              </a:ext>
            </a:extLst>
          </p:cNvPr>
          <p:cNvSpPr/>
          <p:nvPr/>
        </p:nvSpPr>
        <p:spPr>
          <a:xfrm>
            <a:off x="5100868" y="4213425"/>
            <a:ext cx="1394662" cy="1394662"/>
          </a:xfrm>
          <a:prstGeom prst="ellipse">
            <a:avLst/>
          </a:prstGeom>
          <a:blipFill dpi="0" rotWithShape="1">
            <a:blip r:embed="rId17">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C0133D76-5556-D056-90AC-5C1C80D3D420}"/>
              </a:ext>
            </a:extLst>
          </p:cNvPr>
          <p:cNvSpPr/>
          <p:nvPr/>
        </p:nvSpPr>
        <p:spPr>
          <a:xfrm>
            <a:off x="7045464" y="4213425"/>
            <a:ext cx="1394662" cy="1394662"/>
          </a:xfrm>
          <a:prstGeom prst="ellipse">
            <a:avLst/>
          </a:prstGeom>
          <a:blipFill dpi="0" rotWithShape="1">
            <a:blip r:embed="rId18">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87A0C9F1-F510-A316-BC5C-AAB7F6EFD9C5}"/>
              </a:ext>
            </a:extLst>
          </p:cNvPr>
          <p:cNvSpPr/>
          <p:nvPr/>
        </p:nvSpPr>
        <p:spPr>
          <a:xfrm>
            <a:off x="8575115" y="4213425"/>
            <a:ext cx="1394662" cy="1394662"/>
          </a:xfrm>
          <a:prstGeom prst="ellipse">
            <a:avLst/>
          </a:prstGeom>
          <a:blipFill dpi="0" rotWithShape="1">
            <a:blip r:embed="rId19">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D5414A8D-01C6-025D-7CB5-F665B5607F58}"/>
              </a:ext>
            </a:extLst>
          </p:cNvPr>
          <p:cNvSpPr/>
          <p:nvPr/>
        </p:nvSpPr>
        <p:spPr>
          <a:xfrm>
            <a:off x="10104765" y="4213425"/>
            <a:ext cx="1394662" cy="1394662"/>
          </a:xfrm>
          <a:prstGeom prst="ellipse">
            <a:avLst/>
          </a:prstGeom>
          <a:blipFill dpi="0" rotWithShape="1">
            <a:blip r:embed="rId20">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9DB6832B-4BE6-3B00-4856-755A25B1E904}"/>
              </a:ext>
            </a:extLst>
          </p:cNvPr>
          <p:cNvGrpSpPr/>
          <p:nvPr/>
        </p:nvGrpSpPr>
        <p:grpSpPr>
          <a:xfrm>
            <a:off x="365760" y="1395167"/>
            <a:ext cx="3938500" cy="4496585"/>
            <a:chOff x="365760" y="1395167"/>
            <a:chExt cx="3938500" cy="4496585"/>
          </a:xfrm>
        </p:grpSpPr>
        <p:sp>
          <p:nvSpPr>
            <p:cNvPr id="53" name="Rectangle: Rounded Corners 5">
              <a:extLst>
                <a:ext uri="{FF2B5EF4-FFF2-40B4-BE49-F238E27FC236}">
                  <a16:creationId xmlns:a16="http://schemas.microsoft.com/office/drawing/2014/main" id="{1CD9F642-EB10-E0F3-F052-D06741308396}"/>
                </a:ext>
              </a:extLst>
            </p:cNvPr>
            <p:cNvSpPr/>
            <p:nvPr/>
          </p:nvSpPr>
          <p:spPr>
            <a:xfrm>
              <a:off x="365760" y="1395167"/>
              <a:ext cx="3938500" cy="4496585"/>
            </a:xfrm>
            <a:prstGeom prst="roundRect">
              <a:avLst>
                <a:gd name="adj" fmla="val 7665"/>
              </a:avLst>
            </a:pr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TextBox 56">
              <a:extLst>
                <a:ext uri="{FF2B5EF4-FFF2-40B4-BE49-F238E27FC236}">
                  <a16:creationId xmlns:a16="http://schemas.microsoft.com/office/drawing/2014/main" id="{EC9697C6-1E26-6D3D-EEF6-9CCE1B644EF3}"/>
                </a:ext>
              </a:extLst>
            </p:cNvPr>
            <p:cNvSpPr txBox="1"/>
            <p:nvPr/>
          </p:nvSpPr>
          <p:spPr>
            <a:xfrm>
              <a:off x="814690" y="1489595"/>
              <a:ext cx="2914768" cy="523220"/>
            </a:xfrm>
            <a:prstGeom prst="rect">
              <a:avLst/>
            </a:prstGeom>
            <a:noFill/>
          </p:spPr>
          <p:txBody>
            <a:bodyPr wrap="square" rtlCol="0">
              <a:spAutoFit/>
            </a:bodyPr>
            <a:lstStyle/>
            <a:p>
              <a:pPr algn="ctr"/>
              <a:r>
                <a:rPr lang="en-GB" sz="2800" b="1" dirty="0">
                  <a:solidFill>
                    <a:schemeClr val="accent4"/>
                  </a:solidFill>
                </a:rPr>
                <a:t>Animal</a:t>
              </a:r>
            </a:p>
          </p:txBody>
        </p:sp>
      </p:grpSp>
      <p:grpSp>
        <p:nvGrpSpPr>
          <p:cNvPr id="62" name="Group 61">
            <a:extLst>
              <a:ext uri="{FF2B5EF4-FFF2-40B4-BE49-F238E27FC236}">
                <a16:creationId xmlns:a16="http://schemas.microsoft.com/office/drawing/2014/main" id="{2DBABF86-E11E-7C2C-759D-27563671575F}"/>
              </a:ext>
            </a:extLst>
          </p:cNvPr>
          <p:cNvGrpSpPr/>
          <p:nvPr/>
        </p:nvGrpSpPr>
        <p:grpSpPr>
          <a:xfrm>
            <a:off x="4730370" y="1395167"/>
            <a:ext cx="7095869" cy="4496585"/>
            <a:chOff x="4730370" y="1395167"/>
            <a:chExt cx="7095869" cy="4496585"/>
          </a:xfrm>
        </p:grpSpPr>
        <p:sp>
          <p:nvSpPr>
            <p:cNvPr id="54" name="Rectangle: Rounded Corners 5">
              <a:extLst>
                <a:ext uri="{FF2B5EF4-FFF2-40B4-BE49-F238E27FC236}">
                  <a16:creationId xmlns:a16="http://schemas.microsoft.com/office/drawing/2014/main" id="{D210FE21-41BB-02C1-2A93-FE14B6722EF2}"/>
                </a:ext>
              </a:extLst>
            </p:cNvPr>
            <p:cNvSpPr/>
            <p:nvPr/>
          </p:nvSpPr>
          <p:spPr>
            <a:xfrm>
              <a:off x="4730370" y="1395167"/>
              <a:ext cx="7095869" cy="4496585"/>
            </a:xfrm>
            <a:prstGeom prst="roundRect">
              <a:avLst>
                <a:gd name="adj" fmla="val 6912"/>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TextBox 57">
              <a:extLst>
                <a:ext uri="{FF2B5EF4-FFF2-40B4-BE49-F238E27FC236}">
                  <a16:creationId xmlns:a16="http://schemas.microsoft.com/office/drawing/2014/main" id="{5651D6F1-57F9-557F-F5FA-05B81C6407EE}"/>
                </a:ext>
              </a:extLst>
            </p:cNvPr>
            <p:cNvSpPr txBox="1"/>
            <p:nvPr/>
          </p:nvSpPr>
          <p:spPr>
            <a:xfrm>
              <a:off x="6819565" y="1489595"/>
              <a:ext cx="2914768" cy="523220"/>
            </a:xfrm>
            <a:prstGeom prst="rect">
              <a:avLst/>
            </a:prstGeom>
            <a:noFill/>
          </p:spPr>
          <p:txBody>
            <a:bodyPr wrap="square" rtlCol="0">
              <a:spAutoFit/>
            </a:bodyPr>
            <a:lstStyle/>
            <a:p>
              <a:pPr algn="ctr"/>
              <a:r>
                <a:rPr lang="en-GB" sz="2800" b="1" dirty="0">
                  <a:solidFill>
                    <a:schemeClr val="accent3"/>
                  </a:solidFill>
                </a:rPr>
                <a:t>Plant</a:t>
              </a:r>
            </a:p>
          </p:txBody>
        </p:sp>
      </p:grpSp>
    </p:spTree>
    <p:extLst>
      <p:ext uri="{BB962C8B-B14F-4D97-AF65-F5344CB8AC3E}">
        <p14:creationId xmlns:p14="http://schemas.microsoft.com/office/powerpoint/2010/main" val="2228886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ppt_y</p:attrName>
                                        </p:attrNameLst>
                                      </p:cBhvr>
                                      <p:tavLst>
                                        <p:tav tm="0">
                                          <p:val>
                                            <p:strVal val="#ppt_y-#ppt_h*1.125000"/>
                                          </p:val>
                                        </p:tav>
                                        <p:tav tm="100000">
                                          <p:val>
                                            <p:strVal val="#ppt_y"/>
                                          </p:val>
                                        </p:tav>
                                      </p:tavLst>
                                    </p:anim>
                                    <p:animEffect transition="in" filter="wipe(down)">
                                      <p:cBhvr>
                                        <p:cTn id="8" dur="500"/>
                                        <p:tgtEl>
                                          <p:spTgt spid="3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p:tgtEl>
                                          <p:spTgt spid="36"/>
                                        </p:tgtEl>
                                        <p:attrNameLst>
                                          <p:attrName>ppt_y</p:attrName>
                                        </p:attrNameLst>
                                      </p:cBhvr>
                                      <p:tavLst>
                                        <p:tav tm="0">
                                          <p:val>
                                            <p:strVal val="#ppt_y-#ppt_h*1.125000"/>
                                          </p:val>
                                        </p:tav>
                                        <p:tav tm="100000">
                                          <p:val>
                                            <p:strVal val="#ppt_y"/>
                                          </p:val>
                                        </p:tav>
                                      </p:tavLst>
                                    </p:anim>
                                    <p:animEffect transition="in" filter="wipe(down)">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p:tgtEl>
                                          <p:spTgt spid="41"/>
                                        </p:tgtEl>
                                        <p:attrNameLst>
                                          <p:attrName>ppt_y</p:attrName>
                                        </p:attrNameLst>
                                      </p:cBhvr>
                                      <p:tavLst>
                                        <p:tav tm="0">
                                          <p:val>
                                            <p:strVal val="#ppt_y-#ppt_h*1.125000"/>
                                          </p:val>
                                        </p:tav>
                                        <p:tav tm="100000">
                                          <p:val>
                                            <p:strVal val="#ppt_y"/>
                                          </p:val>
                                        </p:tav>
                                      </p:tavLst>
                                    </p:anim>
                                    <p:animEffect transition="in" filter="wipe(down)">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p:tgtEl>
                                          <p:spTgt spid="44"/>
                                        </p:tgtEl>
                                        <p:attrNameLst>
                                          <p:attrName>ppt_y</p:attrName>
                                        </p:attrNameLst>
                                      </p:cBhvr>
                                      <p:tavLst>
                                        <p:tav tm="0">
                                          <p:val>
                                            <p:strVal val="#ppt_y-#ppt_h*1.125000"/>
                                          </p:val>
                                        </p:tav>
                                        <p:tav tm="100000">
                                          <p:val>
                                            <p:strVal val="#ppt_y"/>
                                          </p:val>
                                        </p:tav>
                                      </p:tavLst>
                                    </p:anim>
                                    <p:animEffect transition="in" filter="wipe(down)">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1"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p:tgtEl>
                                          <p:spTgt spid="45"/>
                                        </p:tgtEl>
                                        <p:attrNameLst>
                                          <p:attrName>ppt_y</p:attrName>
                                        </p:attrNameLst>
                                      </p:cBhvr>
                                      <p:tavLst>
                                        <p:tav tm="0">
                                          <p:val>
                                            <p:strVal val="#ppt_y-#ppt_h*1.125000"/>
                                          </p:val>
                                        </p:tav>
                                        <p:tav tm="100000">
                                          <p:val>
                                            <p:strVal val="#ppt_y"/>
                                          </p:val>
                                        </p:tav>
                                      </p:tavLst>
                                    </p:anim>
                                    <p:animEffect transition="in" filter="wipe(down)">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 calcmode="lin" valueType="num">
                                      <p:cBhvr additive="base">
                                        <p:cTn id="42" dur="500"/>
                                        <p:tgtEl>
                                          <p:spTgt spid="52"/>
                                        </p:tgtEl>
                                        <p:attrNameLst>
                                          <p:attrName>ppt_y</p:attrName>
                                        </p:attrNameLst>
                                      </p:cBhvr>
                                      <p:tavLst>
                                        <p:tav tm="0">
                                          <p:val>
                                            <p:strVal val="#ppt_y-#ppt_h*1.125000"/>
                                          </p:val>
                                        </p:tav>
                                        <p:tav tm="100000">
                                          <p:val>
                                            <p:strVal val="#ppt_y"/>
                                          </p:val>
                                        </p:tav>
                                      </p:tavLst>
                                    </p:anim>
                                    <p:animEffect transition="in" filter="wipe(down)">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500"/>
                                        <p:tgtEl>
                                          <p:spTgt spid="6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500"/>
                                        <p:tgtEl>
                                          <p:spTgt spid="6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48"/>
                                        </p:tgtEl>
                                        <p:attrNameLst>
                                          <p:attrName>style.visibility</p:attrName>
                                        </p:attrNameLst>
                                      </p:cBhvr>
                                      <p:to>
                                        <p:strVal val="visible"/>
                                      </p:to>
                                    </p:set>
                                    <p:animEffect transition="in" filter="fade">
                                      <p:cBhvr>
                                        <p:cTn id="58" dur="500"/>
                                        <p:tgtEl>
                                          <p:spTgt spid="2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animBg="1"/>
      <p:bldP spid="45" grpId="0" animBg="1"/>
      <p:bldP spid="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8DF96A-B96A-61B0-29DE-7C4997F6A1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037" b="34269"/>
          <a:stretch/>
        </p:blipFill>
        <p:spPr bwMode="auto">
          <a:xfrm>
            <a:off x="-140084" y="0"/>
            <a:ext cx="1233208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17D47D33-A197-44A7-B0C1-005E4C693E00}"/>
              </a:ext>
            </a:extLst>
          </p:cNvPr>
          <p:cNvSpPr/>
          <p:nvPr/>
        </p:nvSpPr>
        <p:spPr>
          <a:xfrm>
            <a:off x="965947" y="1218600"/>
            <a:ext cx="4420800" cy="4420800"/>
          </a:xfrm>
          <a:prstGeom prst="ellipse">
            <a:avLst/>
          </a:prstGeom>
          <a:solidFill>
            <a:srgbClr val="00778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6">
            <a:extLst>
              <a:ext uri="{FF2B5EF4-FFF2-40B4-BE49-F238E27FC236}">
                <a16:creationId xmlns:a16="http://schemas.microsoft.com/office/drawing/2014/main" id="{4F767DE6-469E-4CD8-B220-D95FBCCE376B}"/>
              </a:ext>
            </a:extLst>
          </p:cNvPr>
          <p:cNvSpPr>
            <a:spLocks noGrp="1"/>
          </p:cNvSpPr>
          <p:nvPr>
            <p:ph type="body" sz="quarter" idx="11"/>
          </p:nvPr>
        </p:nvSpPr>
        <p:spPr>
          <a:xfrm>
            <a:off x="1494713" y="2401528"/>
            <a:ext cx="3421062" cy="2206501"/>
          </a:xfrm>
        </p:spPr>
        <p:txBody>
          <a:bodyPr anchor="ctr">
            <a:spAutoFit/>
          </a:bodyPr>
          <a:lstStyle/>
          <a:p>
            <a:pPr>
              <a:lnSpc>
                <a:spcPct val="75000"/>
              </a:lnSpc>
            </a:pPr>
            <a:r>
              <a:rPr lang="en-US" sz="6100" dirty="0"/>
              <a:t>The Eatwell Guide</a:t>
            </a:r>
            <a:endParaRPr lang="en-GB" dirty="0"/>
          </a:p>
        </p:txBody>
      </p:sp>
      <p:pic>
        <p:nvPicPr>
          <p:cNvPr id="9" name="Picture 8" descr="A close up of a logo&#10;&#10;Description automatically generated">
            <a:extLst>
              <a:ext uri="{FF2B5EF4-FFF2-40B4-BE49-F238E27FC236}">
                <a16:creationId xmlns:a16="http://schemas.microsoft.com/office/drawing/2014/main" id="{7A2F6B42-9C17-48CF-873A-F4FA0EC58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26" y="5574274"/>
            <a:ext cx="2305895" cy="1630823"/>
          </a:xfrm>
          <a:prstGeom prst="rect">
            <a:avLst/>
          </a:prstGeom>
        </p:spPr>
      </p:pic>
    </p:spTree>
    <p:extLst>
      <p:ext uri="{BB962C8B-B14F-4D97-AF65-F5344CB8AC3E}">
        <p14:creationId xmlns:p14="http://schemas.microsoft.com/office/powerpoint/2010/main" val="4102330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F7F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DC0FE7-429F-46E4-B20F-8A4EB0EB8F4A}"/>
              </a:ext>
            </a:extLst>
          </p:cNvPr>
          <p:cNvSpPr>
            <a:spLocks noGrp="1"/>
          </p:cNvSpPr>
          <p:nvPr>
            <p:ph type="title"/>
          </p:nvPr>
        </p:nvSpPr>
        <p:spPr>
          <a:xfrm>
            <a:off x="365760" y="306336"/>
            <a:ext cx="4368800" cy="1403487"/>
          </a:xfrm>
        </p:spPr>
        <p:txBody>
          <a:bodyPr anchor="t">
            <a:normAutofit/>
          </a:bodyPr>
          <a:lstStyle/>
          <a:p>
            <a:r>
              <a:rPr lang="en-GB" dirty="0"/>
              <a:t>What is the Eatwell Guide?</a:t>
            </a:r>
          </a:p>
        </p:txBody>
      </p:sp>
      <p:pic>
        <p:nvPicPr>
          <p:cNvPr id="11" name="Picture 10">
            <a:extLst>
              <a:ext uri="{FF2B5EF4-FFF2-40B4-BE49-F238E27FC236}">
                <a16:creationId xmlns:a16="http://schemas.microsoft.com/office/drawing/2014/main" id="{DA5A9E34-A9E8-AC04-8E14-1B2A32FF13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27121" y="870089"/>
            <a:ext cx="8233484" cy="5661254"/>
          </a:xfrm>
          <a:prstGeom prst="rect">
            <a:avLst/>
          </a:prstGeom>
        </p:spPr>
      </p:pic>
      <p:sp>
        <p:nvSpPr>
          <p:cNvPr id="13" name="TextBox 12">
            <a:extLst>
              <a:ext uri="{FF2B5EF4-FFF2-40B4-BE49-F238E27FC236}">
                <a16:creationId xmlns:a16="http://schemas.microsoft.com/office/drawing/2014/main" id="{954DADFA-B3A1-E0B5-954E-88D4E227464E}"/>
              </a:ext>
            </a:extLst>
          </p:cNvPr>
          <p:cNvSpPr txBox="1"/>
          <p:nvPr/>
        </p:nvSpPr>
        <p:spPr>
          <a:xfrm>
            <a:off x="252727" y="5276844"/>
            <a:ext cx="2595960" cy="461665"/>
          </a:xfrm>
          <a:prstGeom prst="rect">
            <a:avLst/>
          </a:prstGeom>
          <a:noFill/>
        </p:spPr>
        <p:txBody>
          <a:bodyPr wrap="square" rtlCol="0">
            <a:spAutoFit/>
          </a:bodyPr>
          <a:lstStyle/>
          <a:p>
            <a:r>
              <a:rPr lang="en-GB" sz="800" dirty="0">
                <a:solidFill>
                  <a:schemeClr val="bg2">
                    <a:lumMod val="75000"/>
                  </a:schemeClr>
                </a:solidFill>
              </a:rPr>
              <a:t>Source: Public Health England in association with the Welsh Government, Food Standards Scotland and the Food Standards Agency in Northern Ireland</a:t>
            </a:r>
          </a:p>
        </p:txBody>
      </p:sp>
    </p:spTree>
    <p:extLst>
      <p:ext uri="{BB962C8B-B14F-4D97-AF65-F5344CB8AC3E}">
        <p14:creationId xmlns:p14="http://schemas.microsoft.com/office/powerpoint/2010/main" val="416903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F7F6"/>
        </a:solidFill>
        <a:effectLst/>
      </p:bgPr>
    </p:bg>
    <p:spTree>
      <p:nvGrpSpPr>
        <p:cNvPr id="1" name="">
          <a:extLst>
            <a:ext uri="{FF2B5EF4-FFF2-40B4-BE49-F238E27FC236}">
              <a16:creationId xmlns:a16="http://schemas.microsoft.com/office/drawing/2014/main" id="{73ED70C7-ADD4-6D28-36BC-9BA9BE419F4C}"/>
            </a:ext>
          </a:extLst>
        </p:cNvPr>
        <p:cNvGrpSpPr/>
        <p:nvPr/>
      </p:nvGrpSpPr>
      <p:grpSpPr>
        <a:xfrm>
          <a:off x="0" y="0"/>
          <a:ext cx="0" cy="0"/>
          <a:chOff x="0" y="0"/>
          <a:chExt cx="0" cy="0"/>
        </a:xfrm>
      </p:grpSpPr>
      <p:pic>
        <p:nvPicPr>
          <p:cNvPr id="11" name="Eatwell Guide Whole">
            <a:extLst>
              <a:ext uri="{FF2B5EF4-FFF2-40B4-BE49-F238E27FC236}">
                <a16:creationId xmlns:a16="http://schemas.microsoft.com/office/drawing/2014/main" id="{23BD193B-8218-6E94-E1D9-6EDC27FE10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27121" y="870089"/>
            <a:ext cx="8233484" cy="5661254"/>
          </a:xfrm>
          <a:prstGeom prst="rect">
            <a:avLst/>
          </a:prstGeom>
        </p:spPr>
      </p:pic>
      <p:sp>
        <p:nvSpPr>
          <p:cNvPr id="12" name="Reveal – Fruit &amp; Veg 1">
            <a:extLst>
              <a:ext uri="{FF2B5EF4-FFF2-40B4-BE49-F238E27FC236}">
                <a16:creationId xmlns:a16="http://schemas.microsoft.com/office/drawing/2014/main" id="{FE59BF55-C33F-7023-038A-ABFD60DD74CF}"/>
              </a:ext>
            </a:extLst>
          </p:cNvPr>
          <p:cNvSpPr/>
          <p:nvPr/>
        </p:nvSpPr>
        <p:spPr>
          <a:xfrm>
            <a:off x="3267986" y="731520"/>
            <a:ext cx="8730532" cy="6011186"/>
          </a:xfrm>
          <a:custGeom>
            <a:avLst/>
            <a:gdLst>
              <a:gd name="connsiteX0" fmla="*/ 4842344 w 8730532"/>
              <a:gd name="connsiteY0" fmla="*/ 31805 h 6011186"/>
              <a:gd name="connsiteX1" fmla="*/ 4842344 w 8730532"/>
              <a:gd name="connsiteY1" fmla="*/ 2814762 h 6011186"/>
              <a:gd name="connsiteX2" fmla="*/ 2329732 w 8730532"/>
              <a:gd name="connsiteY2" fmla="*/ 5287617 h 6011186"/>
              <a:gd name="connsiteX3" fmla="*/ 2154804 w 8730532"/>
              <a:gd name="connsiteY3" fmla="*/ 4858247 h 6011186"/>
              <a:gd name="connsiteX4" fmla="*/ 1327868 w 8730532"/>
              <a:gd name="connsiteY4" fmla="*/ 4126727 h 6011186"/>
              <a:gd name="connsiteX5" fmla="*/ 675861 w 8730532"/>
              <a:gd name="connsiteY5" fmla="*/ 4086970 h 6011186"/>
              <a:gd name="connsiteX6" fmla="*/ 31805 w 8730532"/>
              <a:gd name="connsiteY6" fmla="*/ 4301656 h 6011186"/>
              <a:gd name="connsiteX7" fmla="*/ 0 w 8730532"/>
              <a:gd name="connsiteY7" fmla="*/ 5080883 h 6011186"/>
              <a:gd name="connsiteX8" fmla="*/ 95416 w 8730532"/>
              <a:gd name="connsiteY8" fmla="*/ 5780598 h 6011186"/>
              <a:gd name="connsiteX9" fmla="*/ 636104 w 8730532"/>
              <a:gd name="connsiteY9" fmla="*/ 5987332 h 6011186"/>
              <a:gd name="connsiteX10" fmla="*/ 3729162 w 8730532"/>
              <a:gd name="connsiteY10" fmla="*/ 5963478 h 6011186"/>
              <a:gd name="connsiteX11" fmla="*/ 7855889 w 8730532"/>
              <a:gd name="connsiteY11" fmla="*/ 6011186 h 6011186"/>
              <a:gd name="connsiteX12" fmla="*/ 8730532 w 8730532"/>
              <a:gd name="connsiteY12" fmla="*/ 5963478 h 6011186"/>
              <a:gd name="connsiteX13" fmla="*/ 8706678 w 8730532"/>
              <a:gd name="connsiteY13" fmla="*/ 4182386 h 6011186"/>
              <a:gd name="connsiteX14" fmla="*/ 8722581 w 8730532"/>
              <a:gd name="connsiteY14" fmla="*/ 2297927 h 6011186"/>
              <a:gd name="connsiteX15" fmla="*/ 8181892 w 8730532"/>
              <a:gd name="connsiteY15" fmla="*/ 993913 h 6011186"/>
              <a:gd name="connsiteX16" fmla="*/ 6694998 w 8730532"/>
              <a:gd name="connsiteY16" fmla="*/ 278296 h 6011186"/>
              <a:gd name="connsiteX17" fmla="*/ 5255812 w 8730532"/>
              <a:gd name="connsiteY17" fmla="*/ 0 h 6011186"/>
              <a:gd name="connsiteX18" fmla="*/ 4842344 w 8730532"/>
              <a:gd name="connsiteY18" fmla="*/ 31805 h 601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30532" h="6011186">
                <a:moveTo>
                  <a:pt x="4842344" y="31805"/>
                </a:moveTo>
                <a:lnTo>
                  <a:pt x="4842344" y="2814762"/>
                </a:lnTo>
                <a:lnTo>
                  <a:pt x="2329732" y="5287617"/>
                </a:lnTo>
                <a:lnTo>
                  <a:pt x="2154804" y="4858247"/>
                </a:lnTo>
                <a:lnTo>
                  <a:pt x="1327868" y="4126727"/>
                </a:lnTo>
                <a:lnTo>
                  <a:pt x="675861" y="4086970"/>
                </a:lnTo>
                <a:lnTo>
                  <a:pt x="31805" y="4301656"/>
                </a:lnTo>
                <a:lnTo>
                  <a:pt x="0" y="5080883"/>
                </a:lnTo>
                <a:lnTo>
                  <a:pt x="95416" y="5780598"/>
                </a:lnTo>
                <a:lnTo>
                  <a:pt x="636104" y="5987332"/>
                </a:lnTo>
                <a:lnTo>
                  <a:pt x="3729162" y="5963478"/>
                </a:lnTo>
                <a:lnTo>
                  <a:pt x="7855889" y="6011186"/>
                </a:lnTo>
                <a:lnTo>
                  <a:pt x="8730532" y="5963478"/>
                </a:lnTo>
                <a:lnTo>
                  <a:pt x="8706678" y="4182386"/>
                </a:lnTo>
                <a:lnTo>
                  <a:pt x="8722581" y="2297927"/>
                </a:lnTo>
                <a:lnTo>
                  <a:pt x="8181892" y="993913"/>
                </a:lnTo>
                <a:lnTo>
                  <a:pt x="6694998" y="278296"/>
                </a:lnTo>
                <a:lnTo>
                  <a:pt x="5255812" y="0"/>
                </a:lnTo>
                <a:lnTo>
                  <a:pt x="4842344" y="31805"/>
                </a:lnTo>
                <a:close/>
              </a:path>
            </a:pathLst>
          </a:custGeom>
          <a:solidFill>
            <a:srgbClr val="EEF8F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veal – Fruit &amp; Veg 2">
            <a:extLst>
              <a:ext uri="{FF2B5EF4-FFF2-40B4-BE49-F238E27FC236}">
                <a16:creationId xmlns:a16="http://schemas.microsoft.com/office/drawing/2014/main" id="{7CDEAECD-EFDC-7EA4-97F6-57D2441FB789}"/>
              </a:ext>
            </a:extLst>
          </p:cNvPr>
          <p:cNvSpPr/>
          <p:nvPr/>
        </p:nvSpPr>
        <p:spPr>
          <a:xfrm>
            <a:off x="3267986" y="731520"/>
            <a:ext cx="8730532" cy="6011186"/>
          </a:xfrm>
          <a:custGeom>
            <a:avLst/>
            <a:gdLst>
              <a:gd name="connsiteX0" fmla="*/ 4842344 w 8730532"/>
              <a:gd name="connsiteY0" fmla="*/ 31805 h 6011186"/>
              <a:gd name="connsiteX1" fmla="*/ 4842344 w 8730532"/>
              <a:gd name="connsiteY1" fmla="*/ 2814762 h 6011186"/>
              <a:gd name="connsiteX2" fmla="*/ 2329732 w 8730532"/>
              <a:gd name="connsiteY2" fmla="*/ 5287617 h 6011186"/>
              <a:gd name="connsiteX3" fmla="*/ 2154804 w 8730532"/>
              <a:gd name="connsiteY3" fmla="*/ 4858247 h 6011186"/>
              <a:gd name="connsiteX4" fmla="*/ 1327868 w 8730532"/>
              <a:gd name="connsiteY4" fmla="*/ 4126727 h 6011186"/>
              <a:gd name="connsiteX5" fmla="*/ 675861 w 8730532"/>
              <a:gd name="connsiteY5" fmla="*/ 4086970 h 6011186"/>
              <a:gd name="connsiteX6" fmla="*/ 31805 w 8730532"/>
              <a:gd name="connsiteY6" fmla="*/ 4301656 h 6011186"/>
              <a:gd name="connsiteX7" fmla="*/ 0 w 8730532"/>
              <a:gd name="connsiteY7" fmla="*/ 5080883 h 6011186"/>
              <a:gd name="connsiteX8" fmla="*/ 95416 w 8730532"/>
              <a:gd name="connsiteY8" fmla="*/ 5780598 h 6011186"/>
              <a:gd name="connsiteX9" fmla="*/ 636104 w 8730532"/>
              <a:gd name="connsiteY9" fmla="*/ 5987332 h 6011186"/>
              <a:gd name="connsiteX10" fmla="*/ 3729162 w 8730532"/>
              <a:gd name="connsiteY10" fmla="*/ 5963478 h 6011186"/>
              <a:gd name="connsiteX11" fmla="*/ 7855889 w 8730532"/>
              <a:gd name="connsiteY11" fmla="*/ 6011186 h 6011186"/>
              <a:gd name="connsiteX12" fmla="*/ 8730532 w 8730532"/>
              <a:gd name="connsiteY12" fmla="*/ 5963478 h 6011186"/>
              <a:gd name="connsiteX13" fmla="*/ 8706678 w 8730532"/>
              <a:gd name="connsiteY13" fmla="*/ 4182386 h 6011186"/>
              <a:gd name="connsiteX14" fmla="*/ 8722581 w 8730532"/>
              <a:gd name="connsiteY14" fmla="*/ 2297927 h 6011186"/>
              <a:gd name="connsiteX15" fmla="*/ 8181892 w 8730532"/>
              <a:gd name="connsiteY15" fmla="*/ 993913 h 6011186"/>
              <a:gd name="connsiteX16" fmla="*/ 6694998 w 8730532"/>
              <a:gd name="connsiteY16" fmla="*/ 278296 h 6011186"/>
              <a:gd name="connsiteX17" fmla="*/ 5255812 w 8730532"/>
              <a:gd name="connsiteY17" fmla="*/ 0 h 6011186"/>
              <a:gd name="connsiteX18" fmla="*/ 4842344 w 8730532"/>
              <a:gd name="connsiteY18" fmla="*/ 31805 h 601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30532" h="6011186">
                <a:moveTo>
                  <a:pt x="4842344" y="31805"/>
                </a:moveTo>
                <a:lnTo>
                  <a:pt x="4842344" y="2814762"/>
                </a:lnTo>
                <a:lnTo>
                  <a:pt x="2329732" y="5287617"/>
                </a:lnTo>
                <a:lnTo>
                  <a:pt x="2154804" y="4858247"/>
                </a:lnTo>
                <a:lnTo>
                  <a:pt x="1327868" y="4126727"/>
                </a:lnTo>
                <a:lnTo>
                  <a:pt x="675861" y="4086970"/>
                </a:lnTo>
                <a:lnTo>
                  <a:pt x="31805" y="4301656"/>
                </a:lnTo>
                <a:lnTo>
                  <a:pt x="0" y="5080883"/>
                </a:lnTo>
                <a:lnTo>
                  <a:pt x="95416" y="5780598"/>
                </a:lnTo>
                <a:lnTo>
                  <a:pt x="636104" y="5987332"/>
                </a:lnTo>
                <a:lnTo>
                  <a:pt x="3729162" y="5963478"/>
                </a:lnTo>
                <a:lnTo>
                  <a:pt x="7855889" y="6011186"/>
                </a:lnTo>
                <a:lnTo>
                  <a:pt x="8730532" y="5963478"/>
                </a:lnTo>
                <a:lnTo>
                  <a:pt x="8706678" y="4182386"/>
                </a:lnTo>
                <a:lnTo>
                  <a:pt x="8722581" y="2297927"/>
                </a:lnTo>
                <a:lnTo>
                  <a:pt x="8181892" y="993913"/>
                </a:lnTo>
                <a:lnTo>
                  <a:pt x="6694998" y="278296"/>
                </a:lnTo>
                <a:lnTo>
                  <a:pt x="5255812" y="0"/>
                </a:lnTo>
                <a:lnTo>
                  <a:pt x="4842344" y="31805"/>
                </a:lnTo>
                <a:close/>
              </a:path>
            </a:pathLst>
          </a:custGeom>
          <a:solidFill>
            <a:srgbClr val="EEF8F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veal – Dairy">
            <a:extLst>
              <a:ext uri="{FF2B5EF4-FFF2-40B4-BE49-F238E27FC236}">
                <a16:creationId xmlns:a16="http://schemas.microsoft.com/office/drawing/2014/main" id="{9A6B608E-FF99-3D18-FD3A-5BAEB283530E}"/>
              </a:ext>
            </a:extLst>
          </p:cNvPr>
          <p:cNvSpPr/>
          <p:nvPr/>
        </p:nvSpPr>
        <p:spPr>
          <a:xfrm>
            <a:off x="3466769" y="755374"/>
            <a:ext cx="8563554" cy="5931673"/>
          </a:xfrm>
          <a:custGeom>
            <a:avLst/>
            <a:gdLst>
              <a:gd name="connsiteX0" fmla="*/ 4643561 w 8563554"/>
              <a:gd name="connsiteY0" fmla="*/ 2767054 h 5931673"/>
              <a:gd name="connsiteX1" fmla="*/ 7180028 w 8563554"/>
              <a:gd name="connsiteY1" fmla="*/ 5033176 h 5931673"/>
              <a:gd name="connsiteX2" fmla="*/ 6337189 w 8563554"/>
              <a:gd name="connsiteY2" fmla="*/ 5351228 h 5931673"/>
              <a:gd name="connsiteX3" fmla="*/ 5876014 w 8563554"/>
              <a:gd name="connsiteY3" fmla="*/ 5454595 h 5931673"/>
              <a:gd name="connsiteX4" fmla="*/ 5852160 w 8563554"/>
              <a:gd name="connsiteY4" fmla="*/ 5788549 h 5931673"/>
              <a:gd name="connsiteX5" fmla="*/ 6702949 w 8563554"/>
              <a:gd name="connsiteY5" fmla="*/ 5931673 h 5931673"/>
              <a:gd name="connsiteX6" fmla="*/ 8484041 w 8563554"/>
              <a:gd name="connsiteY6" fmla="*/ 5899868 h 5931673"/>
              <a:gd name="connsiteX7" fmla="*/ 8499944 w 8563554"/>
              <a:gd name="connsiteY7" fmla="*/ 4158532 h 5931673"/>
              <a:gd name="connsiteX8" fmla="*/ 8563554 w 8563554"/>
              <a:gd name="connsiteY8" fmla="*/ 2472856 h 5931673"/>
              <a:gd name="connsiteX9" fmla="*/ 7991061 w 8563554"/>
              <a:gd name="connsiteY9" fmla="*/ 1216549 h 5931673"/>
              <a:gd name="connsiteX10" fmla="*/ 6082748 w 8563554"/>
              <a:gd name="connsiteY10" fmla="*/ 63610 h 5931673"/>
              <a:gd name="connsiteX11" fmla="*/ 3991554 w 8563554"/>
              <a:gd name="connsiteY11" fmla="*/ 0 h 5931673"/>
              <a:gd name="connsiteX12" fmla="*/ 1924215 w 8563554"/>
              <a:gd name="connsiteY12" fmla="*/ 659958 h 5931673"/>
              <a:gd name="connsiteX13" fmla="*/ 1208598 w 8563554"/>
              <a:gd name="connsiteY13" fmla="*/ 1447137 h 5931673"/>
              <a:gd name="connsiteX14" fmla="*/ 636104 w 8563554"/>
              <a:gd name="connsiteY14" fmla="*/ 2751151 h 5931673"/>
              <a:gd name="connsiteX15" fmla="*/ 310101 w 8563554"/>
              <a:gd name="connsiteY15" fmla="*/ 3840480 h 5931673"/>
              <a:gd name="connsiteX16" fmla="*/ 47708 w 8563554"/>
              <a:gd name="connsiteY16" fmla="*/ 4667416 h 5931673"/>
              <a:gd name="connsiteX17" fmla="*/ 0 w 8563554"/>
              <a:gd name="connsiteY17" fmla="*/ 5518205 h 5931673"/>
              <a:gd name="connsiteX18" fmla="*/ 294198 w 8563554"/>
              <a:gd name="connsiteY18" fmla="*/ 5907819 h 5931673"/>
              <a:gd name="connsiteX19" fmla="*/ 5271714 w 8563554"/>
              <a:gd name="connsiteY19" fmla="*/ 5557962 h 5931673"/>
              <a:gd name="connsiteX20" fmla="*/ 4643561 w 8563554"/>
              <a:gd name="connsiteY20" fmla="*/ 2767054 h 593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63554" h="5931673">
                <a:moveTo>
                  <a:pt x="4643561" y="2767054"/>
                </a:moveTo>
                <a:lnTo>
                  <a:pt x="7180028" y="5033176"/>
                </a:lnTo>
                <a:lnTo>
                  <a:pt x="6337189" y="5351228"/>
                </a:lnTo>
                <a:lnTo>
                  <a:pt x="5876014" y="5454595"/>
                </a:lnTo>
                <a:lnTo>
                  <a:pt x="5852160" y="5788549"/>
                </a:lnTo>
                <a:lnTo>
                  <a:pt x="6702949" y="5931673"/>
                </a:lnTo>
                <a:lnTo>
                  <a:pt x="8484041" y="5899868"/>
                </a:lnTo>
                <a:lnTo>
                  <a:pt x="8499944" y="4158532"/>
                </a:lnTo>
                <a:lnTo>
                  <a:pt x="8563554" y="2472856"/>
                </a:lnTo>
                <a:lnTo>
                  <a:pt x="7991061" y="1216549"/>
                </a:lnTo>
                <a:lnTo>
                  <a:pt x="6082748" y="63610"/>
                </a:lnTo>
                <a:lnTo>
                  <a:pt x="3991554" y="0"/>
                </a:lnTo>
                <a:lnTo>
                  <a:pt x="1924215" y="659958"/>
                </a:lnTo>
                <a:lnTo>
                  <a:pt x="1208598" y="1447137"/>
                </a:lnTo>
                <a:lnTo>
                  <a:pt x="636104" y="2751151"/>
                </a:lnTo>
                <a:lnTo>
                  <a:pt x="310101" y="3840480"/>
                </a:lnTo>
                <a:lnTo>
                  <a:pt x="47708" y="4667416"/>
                </a:lnTo>
                <a:lnTo>
                  <a:pt x="0" y="5518205"/>
                </a:lnTo>
                <a:lnTo>
                  <a:pt x="294198" y="5907819"/>
                </a:lnTo>
                <a:lnTo>
                  <a:pt x="5271714" y="5557962"/>
                </a:lnTo>
                <a:lnTo>
                  <a:pt x="4643561" y="2767054"/>
                </a:lnTo>
                <a:close/>
              </a:path>
            </a:pathLst>
          </a:custGeom>
          <a:solidFill>
            <a:srgbClr val="EEF8F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veal – Protein">
            <a:extLst>
              <a:ext uri="{FF2B5EF4-FFF2-40B4-BE49-F238E27FC236}">
                <a16:creationId xmlns:a16="http://schemas.microsoft.com/office/drawing/2014/main" id="{0EDA025B-A94D-1CC7-F900-AE7484ECD335}"/>
              </a:ext>
            </a:extLst>
          </p:cNvPr>
          <p:cNvSpPr/>
          <p:nvPr/>
        </p:nvSpPr>
        <p:spPr>
          <a:xfrm>
            <a:off x="3371353" y="715617"/>
            <a:ext cx="8722581" cy="5987333"/>
          </a:xfrm>
          <a:custGeom>
            <a:avLst/>
            <a:gdLst>
              <a:gd name="connsiteX0" fmla="*/ 4738977 w 8722581"/>
              <a:gd name="connsiteY0" fmla="*/ 2814762 h 5987333"/>
              <a:gd name="connsiteX1" fmla="*/ 5446644 w 8722581"/>
              <a:gd name="connsiteY1" fmla="*/ 5955527 h 5987333"/>
              <a:gd name="connsiteX2" fmla="*/ 8547652 w 8722581"/>
              <a:gd name="connsiteY2" fmla="*/ 5923722 h 5987333"/>
              <a:gd name="connsiteX3" fmla="*/ 8722581 w 8722581"/>
              <a:gd name="connsiteY3" fmla="*/ 2830665 h 5987333"/>
              <a:gd name="connsiteX4" fmla="*/ 8269357 w 8722581"/>
              <a:gd name="connsiteY4" fmla="*/ 1463040 h 5987333"/>
              <a:gd name="connsiteX5" fmla="*/ 6671144 w 8722581"/>
              <a:gd name="connsiteY5" fmla="*/ 333955 h 5987333"/>
              <a:gd name="connsiteX6" fmla="*/ 4611757 w 8722581"/>
              <a:gd name="connsiteY6" fmla="*/ 0 h 5987333"/>
              <a:gd name="connsiteX7" fmla="*/ 2576223 w 8722581"/>
              <a:gd name="connsiteY7" fmla="*/ 389614 h 5987333"/>
              <a:gd name="connsiteX8" fmla="*/ 1463040 w 8722581"/>
              <a:gd name="connsiteY8" fmla="*/ 1296063 h 5987333"/>
              <a:gd name="connsiteX9" fmla="*/ 755374 w 8722581"/>
              <a:gd name="connsiteY9" fmla="*/ 2425148 h 5987333"/>
              <a:gd name="connsiteX10" fmla="*/ 811033 w 8722581"/>
              <a:gd name="connsiteY10" fmla="*/ 3872286 h 5987333"/>
              <a:gd name="connsiteX11" fmla="*/ 0 w 8722581"/>
              <a:gd name="connsiteY11" fmla="*/ 4333461 h 5987333"/>
              <a:gd name="connsiteX12" fmla="*/ 31805 w 8722581"/>
              <a:gd name="connsiteY12" fmla="*/ 5565913 h 5987333"/>
              <a:gd name="connsiteX13" fmla="*/ 357809 w 8722581"/>
              <a:gd name="connsiteY13" fmla="*/ 5987333 h 5987333"/>
              <a:gd name="connsiteX14" fmla="*/ 1789044 w 8722581"/>
              <a:gd name="connsiteY14" fmla="*/ 5907820 h 5987333"/>
              <a:gd name="connsiteX15" fmla="*/ 2393343 w 8722581"/>
              <a:gd name="connsiteY15" fmla="*/ 5144494 h 5987333"/>
              <a:gd name="connsiteX16" fmla="*/ 4738977 w 8722581"/>
              <a:gd name="connsiteY16" fmla="*/ 2814762 h 598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22581" h="5987333">
                <a:moveTo>
                  <a:pt x="4738977" y="2814762"/>
                </a:moveTo>
                <a:lnTo>
                  <a:pt x="5446644" y="5955527"/>
                </a:lnTo>
                <a:lnTo>
                  <a:pt x="8547652" y="5923722"/>
                </a:lnTo>
                <a:lnTo>
                  <a:pt x="8722581" y="2830665"/>
                </a:lnTo>
                <a:lnTo>
                  <a:pt x="8269357" y="1463040"/>
                </a:lnTo>
                <a:lnTo>
                  <a:pt x="6671144" y="333955"/>
                </a:lnTo>
                <a:lnTo>
                  <a:pt x="4611757" y="0"/>
                </a:lnTo>
                <a:lnTo>
                  <a:pt x="2576223" y="389614"/>
                </a:lnTo>
                <a:lnTo>
                  <a:pt x="1463040" y="1296063"/>
                </a:lnTo>
                <a:lnTo>
                  <a:pt x="755374" y="2425148"/>
                </a:lnTo>
                <a:lnTo>
                  <a:pt x="811033" y="3872286"/>
                </a:lnTo>
                <a:lnTo>
                  <a:pt x="0" y="4333461"/>
                </a:lnTo>
                <a:lnTo>
                  <a:pt x="31805" y="5565913"/>
                </a:lnTo>
                <a:lnTo>
                  <a:pt x="357809" y="5987333"/>
                </a:lnTo>
                <a:lnTo>
                  <a:pt x="1789044" y="5907820"/>
                </a:lnTo>
                <a:lnTo>
                  <a:pt x="2393343" y="5144494"/>
                </a:lnTo>
                <a:lnTo>
                  <a:pt x="4738977" y="2814762"/>
                </a:lnTo>
                <a:close/>
              </a:path>
            </a:pathLst>
          </a:custGeom>
          <a:solidFill>
            <a:srgbClr val="EEF8F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veal – Oils">
            <a:extLst>
              <a:ext uri="{FF2B5EF4-FFF2-40B4-BE49-F238E27FC236}">
                <a16:creationId xmlns:a16="http://schemas.microsoft.com/office/drawing/2014/main" id="{D2D532EF-CFC0-7050-46CF-992781CE75D8}"/>
              </a:ext>
            </a:extLst>
          </p:cNvPr>
          <p:cNvSpPr/>
          <p:nvPr/>
        </p:nvSpPr>
        <p:spPr>
          <a:xfrm>
            <a:off x="3398921" y="733926"/>
            <a:ext cx="8578516" cy="5895474"/>
          </a:xfrm>
          <a:custGeom>
            <a:avLst/>
            <a:gdLst>
              <a:gd name="connsiteX0" fmla="*/ 4716379 w 8578516"/>
              <a:gd name="connsiteY0" fmla="*/ 2797342 h 5895474"/>
              <a:gd name="connsiteX1" fmla="*/ 7327232 w 8578516"/>
              <a:gd name="connsiteY1" fmla="*/ 4842711 h 5895474"/>
              <a:gd name="connsiteX2" fmla="*/ 7579895 w 8578516"/>
              <a:gd name="connsiteY2" fmla="*/ 4547937 h 5895474"/>
              <a:gd name="connsiteX3" fmla="*/ 8361947 w 8578516"/>
              <a:gd name="connsiteY3" fmla="*/ 3820027 h 5895474"/>
              <a:gd name="connsiteX4" fmla="*/ 8578516 w 8578516"/>
              <a:gd name="connsiteY4" fmla="*/ 2797342 h 5895474"/>
              <a:gd name="connsiteX5" fmla="*/ 8404058 w 8578516"/>
              <a:gd name="connsiteY5" fmla="*/ 1828800 h 5895474"/>
              <a:gd name="connsiteX6" fmla="*/ 7086600 w 8578516"/>
              <a:gd name="connsiteY6" fmla="*/ 505327 h 5895474"/>
              <a:gd name="connsiteX7" fmla="*/ 4920916 w 8578516"/>
              <a:gd name="connsiteY7" fmla="*/ 0 h 5895474"/>
              <a:gd name="connsiteX8" fmla="*/ 2279984 w 8578516"/>
              <a:gd name="connsiteY8" fmla="*/ 378995 h 5895474"/>
              <a:gd name="connsiteX9" fmla="*/ 1112921 w 8578516"/>
              <a:gd name="connsiteY9" fmla="*/ 1780674 h 5895474"/>
              <a:gd name="connsiteX10" fmla="*/ 451184 w 8578516"/>
              <a:gd name="connsiteY10" fmla="*/ 3501190 h 5895474"/>
              <a:gd name="connsiteX11" fmla="*/ 0 w 8578516"/>
              <a:gd name="connsiteY11" fmla="*/ 4993106 h 5895474"/>
              <a:gd name="connsiteX12" fmla="*/ 354932 w 8578516"/>
              <a:gd name="connsiteY12" fmla="*/ 5895474 h 5895474"/>
              <a:gd name="connsiteX13" fmla="*/ 5642811 w 8578516"/>
              <a:gd name="connsiteY13" fmla="*/ 5817269 h 5895474"/>
              <a:gd name="connsiteX14" fmla="*/ 5949616 w 8578516"/>
              <a:gd name="connsiteY14" fmla="*/ 5420227 h 5895474"/>
              <a:gd name="connsiteX15" fmla="*/ 7140742 w 8578516"/>
              <a:gd name="connsiteY15" fmla="*/ 4950995 h 5895474"/>
              <a:gd name="connsiteX16" fmla="*/ 4716379 w 8578516"/>
              <a:gd name="connsiteY16" fmla="*/ 2797342 h 589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78516" h="5895474">
                <a:moveTo>
                  <a:pt x="4716379" y="2797342"/>
                </a:moveTo>
                <a:lnTo>
                  <a:pt x="7327232" y="4842711"/>
                </a:lnTo>
                <a:lnTo>
                  <a:pt x="7579895" y="4547937"/>
                </a:lnTo>
                <a:lnTo>
                  <a:pt x="8361947" y="3820027"/>
                </a:lnTo>
                <a:lnTo>
                  <a:pt x="8578516" y="2797342"/>
                </a:lnTo>
                <a:lnTo>
                  <a:pt x="8404058" y="1828800"/>
                </a:lnTo>
                <a:lnTo>
                  <a:pt x="7086600" y="505327"/>
                </a:lnTo>
                <a:lnTo>
                  <a:pt x="4920916" y="0"/>
                </a:lnTo>
                <a:lnTo>
                  <a:pt x="2279984" y="378995"/>
                </a:lnTo>
                <a:lnTo>
                  <a:pt x="1112921" y="1780674"/>
                </a:lnTo>
                <a:lnTo>
                  <a:pt x="451184" y="3501190"/>
                </a:lnTo>
                <a:lnTo>
                  <a:pt x="0" y="4993106"/>
                </a:lnTo>
                <a:lnTo>
                  <a:pt x="354932" y="5895474"/>
                </a:lnTo>
                <a:lnTo>
                  <a:pt x="5642811" y="5817269"/>
                </a:lnTo>
                <a:lnTo>
                  <a:pt x="5949616" y="5420227"/>
                </a:lnTo>
                <a:lnTo>
                  <a:pt x="7140742" y="4950995"/>
                </a:lnTo>
                <a:lnTo>
                  <a:pt x="4716379" y="2797342"/>
                </a:lnTo>
                <a:close/>
              </a:path>
            </a:pathLst>
          </a:custGeom>
          <a:solidFill>
            <a:srgbClr val="EEF8F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5" name="Reveal – Carbs">
            <a:extLst>
              <a:ext uri="{FF2B5EF4-FFF2-40B4-BE49-F238E27FC236}">
                <a16:creationId xmlns:a16="http://schemas.microsoft.com/office/drawing/2014/main" id="{BAA55225-DDD6-C759-6B96-0E7B0E437DA3}"/>
              </a:ext>
            </a:extLst>
          </p:cNvPr>
          <p:cNvSpPr/>
          <p:nvPr/>
        </p:nvSpPr>
        <p:spPr>
          <a:xfrm>
            <a:off x="3459079" y="782053"/>
            <a:ext cx="8530389" cy="5835315"/>
          </a:xfrm>
          <a:custGeom>
            <a:avLst/>
            <a:gdLst>
              <a:gd name="connsiteX0" fmla="*/ 4650205 w 8530389"/>
              <a:gd name="connsiteY0" fmla="*/ 2749215 h 5835315"/>
              <a:gd name="connsiteX1" fmla="*/ 7224963 w 8530389"/>
              <a:gd name="connsiteY1" fmla="*/ 4764505 h 5835315"/>
              <a:gd name="connsiteX2" fmla="*/ 7543800 w 8530389"/>
              <a:gd name="connsiteY2" fmla="*/ 4511842 h 5835315"/>
              <a:gd name="connsiteX3" fmla="*/ 8452184 w 8530389"/>
              <a:gd name="connsiteY3" fmla="*/ 4511842 h 5835315"/>
              <a:gd name="connsiteX4" fmla="*/ 8530389 w 8530389"/>
              <a:gd name="connsiteY4" fmla="*/ 5781173 h 5835315"/>
              <a:gd name="connsiteX5" fmla="*/ 7459579 w 8530389"/>
              <a:gd name="connsiteY5" fmla="*/ 5823284 h 5835315"/>
              <a:gd name="connsiteX6" fmla="*/ 595563 w 8530389"/>
              <a:gd name="connsiteY6" fmla="*/ 5835315 h 5835315"/>
              <a:gd name="connsiteX7" fmla="*/ 156410 w 8530389"/>
              <a:gd name="connsiteY7" fmla="*/ 5733047 h 5835315"/>
              <a:gd name="connsiteX8" fmla="*/ 0 w 8530389"/>
              <a:gd name="connsiteY8" fmla="*/ 4794584 h 5835315"/>
              <a:gd name="connsiteX9" fmla="*/ 156410 w 8530389"/>
              <a:gd name="connsiteY9" fmla="*/ 4000500 h 5835315"/>
              <a:gd name="connsiteX10" fmla="*/ 1028700 w 8530389"/>
              <a:gd name="connsiteY10" fmla="*/ 1852863 h 5835315"/>
              <a:gd name="connsiteX11" fmla="*/ 1720516 w 8530389"/>
              <a:gd name="connsiteY11" fmla="*/ 649705 h 5835315"/>
              <a:gd name="connsiteX12" fmla="*/ 3928310 w 8530389"/>
              <a:gd name="connsiteY12" fmla="*/ 6015 h 5835315"/>
              <a:gd name="connsiteX13" fmla="*/ 4656221 w 8530389"/>
              <a:gd name="connsiteY13" fmla="*/ 0 h 5835315"/>
              <a:gd name="connsiteX14" fmla="*/ 4650205 w 8530389"/>
              <a:gd name="connsiteY14" fmla="*/ 2749215 h 583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0389" h="5835315">
                <a:moveTo>
                  <a:pt x="4650205" y="2749215"/>
                </a:moveTo>
                <a:lnTo>
                  <a:pt x="7224963" y="4764505"/>
                </a:lnTo>
                <a:lnTo>
                  <a:pt x="7543800" y="4511842"/>
                </a:lnTo>
                <a:lnTo>
                  <a:pt x="8452184" y="4511842"/>
                </a:lnTo>
                <a:lnTo>
                  <a:pt x="8530389" y="5781173"/>
                </a:lnTo>
                <a:lnTo>
                  <a:pt x="7459579" y="5823284"/>
                </a:lnTo>
                <a:lnTo>
                  <a:pt x="595563" y="5835315"/>
                </a:lnTo>
                <a:lnTo>
                  <a:pt x="156410" y="5733047"/>
                </a:lnTo>
                <a:lnTo>
                  <a:pt x="0" y="4794584"/>
                </a:lnTo>
                <a:lnTo>
                  <a:pt x="156410" y="4000500"/>
                </a:lnTo>
                <a:lnTo>
                  <a:pt x="1028700" y="1852863"/>
                </a:lnTo>
                <a:lnTo>
                  <a:pt x="1720516" y="649705"/>
                </a:lnTo>
                <a:lnTo>
                  <a:pt x="3928310" y="6015"/>
                </a:lnTo>
                <a:lnTo>
                  <a:pt x="4656221" y="0"/>
                </a:lnTo>
                <a:cubicBezTo>
                  <a:pt x="4654216" y="916405"/>
                  <a:pt x="4652210" y="1832810"/>
                  <a:pt x="4650205" y="2749215"/>
                </a:cubicBezTo>
                <a:close/>
              </a:path>
            </a:pathLst>
          </a:custGeom>
          <a:solidFill>
            <a:srgbClr val="EEF8F7">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9FCA316-C4B3-29B8-C045-661972A8CFB7}"/>
              </a:ext>
            </a:extLst>
          </p:cNvPr>
          <p:cNvSpPr>
            <a:spLocks noGrp="1"/>
          </p:cNvSpPr>
          <p:nvPr>
            <p:ph type="title"/>
          </p:nvPr>
        </p:nvSpPr>
        <p:spPr>
          <a:xfrm>
            <a:off x="365760" y="306336"/>
            <a:ext cx="5034013" cy="1403487"/>
          </a:xfrm>
        </p:spPr>
        <p:txBody>
          <a:bodyPr anchor="t">
            <a:normAutofit/>
          </a:bodyPr>
          <a:lstStyle/>
          <a:p>
            <a:r>
              <a:rPr lang="en-GB" dirty="0"/>
              <a:t>Where do your ingredients go?</a:t>
            </a:r>
          </a:p>
        </p:txBody>
      </p:sp>
      <p:sp>
        <p:nvSpPr>
          <p:cNvPr id="16" name="Highlight - Pepper">
            <a:extLst>
              <a:ext uri="{FF2B5EF4-FFF2-40B4-BE49-F238E27FC236}">
                <a16:creationId xmlns:a16="http://schemas.microsoft.com/office/drawing/2014/main" id="{9B2452AC-7414-ACBB-F8E7-BA8E5F0364DA}"/>
              </a:ext>
            </a:extLst>
          </p:cNvPr>
          <p:cNvSpPr/>
          <p:nvPr/>
        </p:nvSpPr>
        <p:spPr>
          <a:xfrm>
            <a:off x="257365" y="1860602"/>
            <a:ext cx="1237480" cy="1237480"/>
          </a:xfrm>
          <a:prstGeom prst="ellipse">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Red Pepper">
            <a:extLst>
              <a:ext uri="{FF2B5EF4-FFF2-40B4-BE49-F238E27FC236}">
                <a16:creationId xmlns:a16="http://schemas.microsoft.com/office/drawing/2014/main" id="{1386FC9E-214A-C51C-46CF-E61D9F583A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221" y="1809550"/>
            <a:ext cx="734425" cy="1134039"/>
          </a:xfrm>
          <a:prstGeom prst="rect">
            <a:avLst/>
          </a:prstGeom>
        </p:spPr>
      </p:pic>
      <p:sp>
        <p:nvSpPr>
          <p:cNvPr id="17" name="Highlight - Onion">
            <a:extLst>
              <a:ext uri="{FF2B5EF4-FFF2-40B4-BE49-F238E27FC236}">
                <a16:creationId xmlns:a16="http://schemas.microsoft.com/office/drawing/2014/main" id="{F7312E64-9D3E-0F00-3C08-42ABA573DA0A}"/>
              </a:ext>
            </a:extLst>
          </p:cNvPr>
          <p:cNvSpPr/>
          <p:nvPr/>
        </p:nvSpPr>
        <p:spPr>
          <a:xfrm>
            <a:off x="1513671" y="1932163"/>
            <a:ext cx="1237480" cy="1237480"/>
          </a:xfrm>
          <a:prstGeom prst="ellipse">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Onion">
            <a:extLst>
              <a:ext uri="{FF2B5EF4-FFF2-40B4-BE49-F238E27FC236}">
                <a16:creationId xmlns:a16="http://schemas.microsoft.com/office/drawing/2014/main" id="{DC4F5F1B-993B-8D92-A686-CECBFDE6EC3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0872" t="18151" r="6424" b="6849"/>
          <a:stretch/>
        </p:blipFill>
        <p:spPr>
          <a:xfrm>
            <a:off x="1598644" y="1879188"/>
            <a:ext cx="1110654" cy="1328446"/>
          </a:xfrm>
          <a:prstGeom prst="rect">
            <a:avLst/>
          </a:prstGeom>
        </p:spPr>
      </p:pic>
      <p:sp>
        <p:nvSpPr>
          <p:cNvPr id="18" name="Highlight - Cheese">
            <a:extLst>
              <a:ext uri="{FF2B5EF4-FFF2-40B4-BE49-F238E27FC236}">
                <a16:creationId xmlns:a16="http://schemas.microsoft.com/office/drawing/2014/main" id="{EF583E3D-EFFB-BA71-B8EA-F6663CE8DAEC}"/>
              </a:ext>
            </a:extLst>
          </p:cNvPr>
          <p:cNvSpPr/>
          <p:nvPr/>
        </p:nvSpPr>
        <p:spPr>
          <a:xfrm>
            <a:off x="265316" y="3124859"/>
            <a:ext cx="1237480" cy="1237480"/>
          </a:xfrm>
          <a:prstGeom prst="ellipse">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Cheese">
            <a:extLst>
              <a:ext uri="{FF2B5EF4-FFF2-40B4-BE49-F238E27FC236}">
                <a16:creationId xmlns:a16="http://schemas.microsoft.com/office/drawing/2014/main" id="{C567DA9C-3EB1-1FF1-61A0-C825B1682D44}"/>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23971" r="12116"/>
          <a:stretch/>
        </p:blipFill>
        <p:spPr>
          <a:xfrm>
            <a:off x="222100" y="3267600"/>
            <a:ext cx="1224438" cy="1010007"/>
          </a:xfrm>
          <a:prstGeom prst="rect">
            <a:avLst/>
          </a:prstGeom>
        </p:spPr>
      </p:pic>
      <p:sp>
        <p:nvSpPr>
          <p:cNvPr id="19" name="Highlight - Eggs">
            <a:extLst>
              <a:ext uri="{FF2B5EF4-FFF2-40B4-BE49-F238E27FC236}">
                <a16:creationId xmlns:a16="http://schemas.microsoft.com/office/drawing/2014/main" id="{6B81B7B2-857A-4843-E6E3-9E98AF2CE216}"/>
              </a:ext>
            </a:extLst>
          </p:cNvPr>
          <p:cNvSpPr/>
          <p:nvPr/>
        </p:nvSpPr>
        <p:spPr>
          <a:xfrm>
            <a:off x="1513671" y="3148713"/>
            <a:ext cx="1237480" cy="1237480"/>
          </a:xfrm>
          <a:prstGeom prst="ellipse">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Eggs">
            <a:extLst>
              <a:ext uri="{FF2B5EF4-FFF2-40B4-BE49-F238E27FC236}">
                <a16:creationId xmlns:a16="http://schemas.microsoft.com/office/drawing/2014/main" id="{443AE49A-EF81-BF41-5BC0-5A3A106F14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70750" y="3395676"/>
            <a:ext cx="1166440" cy="702024"/>
          </a:xfrm>
          <a:prstGeom prst="rect">
            <a:avLst/>
          </a:prstGeom>
        </p:spPr>
      </p:pic>
      <p:sp>
        <p:nvSpPr>
          <p:cNvPr id="20" name="Highlight - Oil">
            <a:extLst>
              <a:ext uri="{FF2B5EF4-FFF2-40B4-BE49-F238E27FC236}">
                <a16:creationId xmlns:a16="http://schemas.microsoft.com/office/drawing/2014/main" id="{EB0A9BAE-0BF0-2F5E-DED6-6A37947346BE}"/>
              </a:ext>
            </a:extLst>
          </p:cNvPr>
          <p:cNvSpPr/>
          <p:nvPr/>
        </p:nvSpPr>
        <p:spPr>
          <a:xfrm>
            <a:off x="146047" y="4476581"/>
            <a:ext cx="1237480" cy="1237480"/>
          </a:xfrm>
          <a:prstGeom prst="ellipse">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Veg Oil">
            <a:extLst>
              <a:ext uri="{FF2B5EF4-FFF2-40B4-BE49-F238E27FC236}">
                <a16:creationId xmlns:a16="http://schemas.microsoft.com/office/drawing/2014/main" id="{3D6BAECC-2F07-B54A-D464-020FAB4D7E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9221" y="4325732"/>
            <a:ext cx="486017" cy="1533653"/>
          </a:xfrm>
          <a:prstGeom prst="rect">
            <a:avLst/>
          </a:prstGeom>
        </p:spPr>
      </p:pic>
      <p:sp>
        <p:nvSpPr>
          <p:cNvPr id="21" name="Highlight - Flour">
            <a:extLst>
              <a:ext uri="{FF2B5EF4-FFF2-40B4-BE49-F238E27FC236}">
                <a16:creationId xmlns:a16="http://schemas.microsoft.com/office/drawing/2014/main" id="{1F338A5A-1285-5049-5021-8F8C90BAD961}"/>
              </a:ext>
            </a:extLst>
          </p:cNvPr>
          <p:cNvSpPr/>
          <p:nvPr/>
        </p:nvSpPr>
        <p:spPr>
          <a:xfrm>
            <a:off x="1465964" y="4468630"/>
            <a:ext cx="1237480" cy="1237480"/>
          </a:xfrm>
          <a:prstGeom prst="ellipse">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Flour">
            <a:extLst>
              <a:ext uri="{FF2B5EF4-FFF2-40B4-BE49-F238E27FC236}">
                <a16:creationId xmlns:a16="http://schemas.microsoft.com/office/drawing/2014/main" id="{5D236AE6-AA89-36B4-9B40-1C09A0AAC40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11020" y="4363533"/>
            <a:ext cx="1263644" cy="1458050"/>
          </a:xfrm>
          <a:prstGeom prst="rect">
            <a:avLst/>
          </a:prstGeom>
        </p:spPr>
      </p:pic>
    </p:spTree>
    <p:extLst>
      <p:ext uri="{BB962C8B-B14F-4D97-AF65-F5344CB8AC3E}">
        <p14:creationId xmlns:p14="http://schemas.microsoft.com/office/powerpoint/2010/main" val="22200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0" presetClass="path" presetSubtype="0" accel="50000" decel="50000" fill="hold" nodeType="withEffect">
                                  <p:stCondLst>
                                    <p:cond delay="0"/>
                                  </p:stCondLst>
                                  <p:childTnLst>
                                    <p:animMotion origin="layout" path="M 5E-6 2.22222E-6 C 0.06719 -0.00509 0.08959 -0.03565 0.21667 -0.01273 C 0.35456 0.01528 0.38998 0.04676 0.44284 0.08148 " pathEditMode="relative" rAng="0" ptsTypes="AAA">
                                      <p:cBhvr>
                                        <p:cTn id="14" dur="2000" fill="hold"/>
                                        <p:tgtEl>
                                          <p:spTgt spid="4"/>
                                        </p:tgtEl>
                                        <p:attrNameLst>
                                          <p:attrName>ppt_x</p:attrName>
                                          <p:attrName>ppt_y</p:attrName>
                                        </p:attrNameLst>
                                      </p:cBhvr>
                                      <p:rCtr x="22135" y="3009"/>
                                    </p:animMotion>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8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0" presetClass="path" presetSubtype="0" accel="50000" decel="50000" fill="hold" nodeType="withEffect">
                                  <p:stCondLst>
                                    <p:cond delay="0"/>
                                  </p:stCondLst>
                                  <p:childTnLst>
                                    <p:animMotion origin="layout" path="M -2.70833E-6 -0.00069 C 0.07748 -0.02014 0.11693 -0.04051 0.23203 -0.02986 C 0.3444 -0.01689 0.39675 0.02477 0.44219 0.04885 " pathEditMode="relative" rAng="0" ptsTypes="AAA">
                                      <p:cBhvr>
                                        <p:cTn id="32" dur="2000" fill="hold"/>
                                        <p:tgtEl>
                                          <p:spTgt spid="6"/>
                                        </p:tgtEl>
                                        <p:attrNameLst>
                                          <p:attrName>ppt_x</p:attrName>
                                          <p:attrName>ppt_y</p:attrName>
                                        </p:attrNameLst>
                                      </p:cBhvr>
                                      <p:rCtr x="22109" y="880"/>
                                    </p:animMotion>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8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par>
                                <p:cTn id="49" presetID="0" presetClass="path" presetSubtype="0" accel="50000" decel="50000" fill="hold" nodeType="withEffect">
                                  <p:stCondLst>
                                    <p:cond delay="0"/>
                                  </p:stCondLst>
                                  <p:childTnLst>
                                    <p:animMotion origin="layout" path="M 6.25E-7 0 C 0.09375 -0.01065 0.17474 -0.03773 0.29609 -0.02315 C 0.45143 -0.00648 0.60469 0.02431 0.66758 0.16574 " pathEditMode="relative" rAng="0" ptsTypes="AAA">
                                      <p:cBhvr>
                                        <p:cTn id="50" dur="2000" fill="hold"/>
                                        <p:tgtEl>
                                          <p:spTgt spid="5"/>
                                        </p:tgtEl>
                                        <p:attrNameLst>
                                          <p:attrName>ppt_x</p:attrName>
                                          <p:attrName>ppt_y</p:attrName>
                                        </p:attrNameLst>
                                      </p:cBhvr>
                                      <p:rCtr x="33372" y="6921"/>
                                    </p:animMotion>
                                  </p:childTnLst>
                                </p:cTn>
                              </p:par>
                              <p:par>
                                <p:cTn id="51" presetID="10"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8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0" presetClass="path" presetSubtype="0" accel="50000" decel="50000" fill="hold" nodeType="withEffect">
                                  <p:stCondLst>
                                    <p:cond delay="0"/>
                                  </p:stCondLst>
                                  <p:childTnLst>
                                    <p:animMotion origin="layout" path="M -2.5E-6 3.7037E-6 C 0.07865 0.00347 0.15742 0.00764 0.22344 0.04699 C 0.28959 0.08726 0.35768 0.14166 0.39987 0.22615 " pathEditMode="relative" rAng="0" ptsTypes="AAA">
                                      <p:cBhvr>
                                        <p:cTn id="68" dur="2000" fill="hold"/>
                                        <p:tgtEl>
                                          <p:spTgt spid="7"/>
                                        </p:tgtEl>
                                        <p:attrNameLst>
                                          <p:attrName>ppt_x</p:attrName>
                                          <p:attrName>ppt_y</p:attrName>
                                        </p:attrNameLst>
                                      </p:cBhvr>
                                      <p:rCtr x="19987" y="11296"/>
                                    </p:animMotion>
                                  </p:childTnLst>
                                </p:cTn>
                              </p:par>
                              <p:par>
                                <p:cTn id="69" presetID="10"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18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20"/>
                                        </p:tgtEl>
                                      </p:cBhvr>
                                    </p:animEffect>
                                    <p:set>
                                      <p:cBhvr>
                                        <p:cTn id="84" dur="1" fill="hold">
                                          <p:stCondLst>
                                            <p:cond delay="499"/>
                                          </p:stCondLst>
                                        </p:cTn>
                                        <p:tgtEl>
                                          <p:spTgt spid="20"/>
                                        </p:tgtEl>
                                        <p:attrNameLst>
                                          <p:attrName>style.visibility</p:attrName>
                                        </p:attrNameLst>
                                      </p:cBhvr>
                                      <p:to>
                                        <p:strVal val="hidden"/>
                                      </p:to>
                                    </p:set>
                                  </p:childTnLst>
                                </p:cTn>
                              </p:par>
                              <p:par>
                                <p:cTn id="85" presetID="0" presetClass="path" presetSubtype="0" accel="50000" decel="50000" fill="hold" nodeType="withEffect">
                                  <p:stCondLst>
                                    <p:cond delay="0"/>
                                  </p:stCondLst>
                                  <p:childTnLst>
                                    <p:animMotion origin="layout" path="M 1.25E-6 -0.00115 C 0.12812 -0.04653 0.27695 -0.09305 0.42044 -0.08148 C 0.57448 -0.06852 0.71484 -0.0581 0.86016 0.06042 " pathEditMode="relative" rAng="0" ptsTypes="AAA">
                                      <p:cBhvr>
                                        <p:cTn id="86" dur="2000" fill="hold"/>
                                        <p:tgtEl>
                                          <p:spTgt spid="8"/>
                                        </p:tgtEl>
                                        <p:attrNameLst>
                                          <p:attrName>ppt_x</p:attrName>
                                          <p:attrName>ppt_y</p:attrName>
                                        </p:attrNameLst>
                                      </p:cBhvr>
                                      <p:rCtr x="43008" y="-1019"/>
                                    </p:animMotion>
                                  </p:childTnLst>
                                </p:cTn>
                              </p:par>
                              <p:par>
                                <p:cTn id="87" presetID="10" presetClass="entr" presetSubtype="0"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fade">
                                      <p:cBhvr>
                                        <p:cTn id="89" dur="18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24"/>
                                        </p:tgtEl>
                                      </p:cBhvr>
                                    </p:animEffect>
                                    <p:set>
                                      <p:cBhvr>
                                        <p:cTn id="94" dur="1" fill="hold">
                                          <p:stCondLst>
                                            <p:cond delay="499"/>
                                          </p:stCondLst>
                                        </p:cTn>
                                        <p:tgtEl>
                                          <p:spTgt spid="24"/>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21"/>
                                        </p:tgtEl>
                                      </p:cBhvr>
                                    </p:animEffect>
                                    <p:set>
                                      <p:cBhvr>
                                        <p:cTn id="102" dur="1" fill="hold">
                                          <p:stCondLst>
                                            <p:cond delay="499"/>
                                          </p:stCondLst>
                                        </p:cTn>
                                        <p:tgtEl>
                                          <p:spTgt spid="21"/>
                                        </p:tgtEl>
                                        <p:attrNameLst>
                                          <p:attrName>style.visibility</p:attrName>
                                        </p:attrNameLst>
                                      </p:cBhvr>
                                      <p:to>
                                        <p:strVal val="hidden"/>
                                      </p:to>
                                    </p:set>
                                  </p:childTnLst>
                                </p:cTn>
                              </p:par>
                              <p:par>
                                <p:cTn id="103" presetID="0" presetClass="path" presetSubtype="0" accel="50000" decel="50000" fill="hold" nodeType="withEffect">
                                  <p:stCondLst>
                                    <p:cond delay="0"/>
                                  </p:stCondLst>
                                  <p:childTnLst>
                                    <p:animMotion origin="layout" path="M 5E-6 -2.59259E-6 C 0.09727 -0.09305 0.19141 -0.19467 0.30274 -0.26111 C 0.40795 -0.3206 0.54011 -0.35648 0.65873 -0.35208 " pathEditMode="relative" rAng="0" ptsTypes="AAA">
                                      <p:cBhvr>
                                        <p:cTn id="104" dur="2000" fill="hold"/>
                                        <p:tgtEl>
                                          <p:spTgt spid="9"/>
                                        </p:tgtEl>
                                        <p:attrNameLst>
                                          <p:attrName>ppt_x</p:attrName>
                                          <p:attrName>ppt_y</p:attrName>
                                        </p:attrNameLst>
                                      </p:cBhvr>
                                      <p:rCtr x="32930" y="-17616"/>
                                    </p:animMotion>
                                  </p:childTnLst>
                                </p:cTn>
                              </p:par>
                              <p:par>
                                <p:cTn id="105" presetID="10" presetClass="entr" presetSubtype="0"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18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P spid="14" grpId="1" animBg="1"/>
      <p:bldP spid="15" grpId="0" animBg="1"/>
      <p:bldP spid="15" grpId="1" animBg="1"/>
      <p:bldP spid="22" grpId="0" animBg="1"/>
      <p:bldP spid="22" grpId="1" animBg="1"/>
      <p:bldP spid="24" grpId="0" animBg="1"/>
      <p:bldP spid="24" grpId="1" animBg="1"/>
      <p:bldP spid="25" grpId="0"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theme/theme1.xml><?xml version="1.0" encoding="utf-8"?>
<a:theme xmlns:a="http://schemas.openxmlformats.org/drawingml/2006/main" name="Office Theme">
  <a:themeElements>
    <a:clrScheme name="apetito">
      <a:dk1>
        <a:srgbClr val="70787D"/>
      </a:dk1>
      <a:lt1>
        <a:sysClr val="window" lastClr="FFFFFF"/>
      </a:lt1>
      <a:dk2>
        <a:srgbClr val="70787D"/>
      </a:dk2>
      <a:lt2>
        <a:srgbClr val="C0C6CA"/>
      </a:lt2>
      <a:accent1>
        <a:srgbClr val="AAC13B"/>
      </a:accent1>
      <a:accent2>
        <a:srgbClr val="F2A900"/>
      </a:accent2>
      <a:accent3>
        <a:srgbClr val="009639"/>
      </a:accent3>
      <a:accent4>
        <a:srgbClr val="76232F"/>
      </a:accent4>
      <a:accent5>
        <a:srgbClr val="8FCECA"/>
      </a:accent5>
      <a:accent6>
        <a:srgbClr val="D9C756"/>
      </a:accent6>
      <a:hlink>
        <a:srgbClr val="00778B"/>
      </a:hlink>
      <a:folHlink>
        <a:srgbClr val="E152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6587AFE58E104A96460E6EA28EC12A" ma:contentTypeVersion="19" ma:contentTypeDescription="Create a new document." ma:contentTypeScope="" ma:versionID="17a395326a991d7f9ba5341e9125e2b4">
  <xsd:schema xmlns:xsd="http://www.w3.org/2001/XMLSchema" xmlns:xs="http://www.w3.org/2001/XMLSchema" xmlns:p="http://schemas.microsoft.com/office/2006/metadata/properties" xmlns:ns2="2b2f57ef-2c4d-4deb-8fda-f543b5c8e023" xmlns:ns3="a0926e0e-bd22-4185-b978-8cc3a1b5ac2c" targetNamespace="http://schemas.microsoft.com/office/2006/metadata/properties" ma:root="true" ma:fieldsID="56b4db62bad729d088d3597519de9f59" ns2:_="" ns3:_="">
    <xsd:import namespace="2b2f57ef-2c4d-4deb-8fda-f543b5c8e023"/>
    <xsd:import namespace="a0926e0e-bd22-4185-b978-8cc3a1b5ac2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2f57ef-2c4d-4deb-8fda-f543b5c8e0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77f6d43-398e-4e80-9182-2c3d8189ae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926e0e-bd22-4185-b978-8cc3a1b5ac2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0a9da0c-6a80-455c-a0f6-7d7cd464912d}" ma:internalName="TaxCatchAll" ma:showField="CatchAllData" ma:web="a0926e0e-bd22-4185-b978-8cc3a1b5ac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0926e0e-bd22-4185-b978-8cc3a1b5ac2c" xsi:nil="true"/>
    <lcf76f155ced4ddcb4097134ff3c332f xmlns="2b2f57ef-2c4d-4deb-8fda-f543b5c8e02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1CF455-B082-4BA8-8012-284DE70C3128}"/>
</file>

<file path=customXml/itemProps2.xml><?xml version="1.0" encoding="utf-8"?>
<ds:datastoreItem xmlns:ds="http://schemas.openxmlformats.org/officeDocument/2006/customXml" ds:itemID="{713E736E-0169-4F70-B7DF-E467AFA23117}">
  <ds:schemaRef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http://www.w3.org/XML/1998/namespace"/>
    <ds:schemaRef ds:uri="2b2f57ef-2c4d-4deb-8fda-f543b5c8e023"/>
    <ds:schemaRef ds:uri="http://purl.org/dc/dcmitype/"/>
    <ds:schemaRef ds:uri="a0926e0e-bd22-4185-b978-8cc3a1b5ac2c"/>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0BB61EC-C3A8-4912-956A-0265D00996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50825</TotalTime>
  <Words>759</Words>
  <Application>Microsoft Macintosh PowerPoint</Application>
  <PresentationFormat>Widescreen</PresentationFormat>
  <Paragraphs>154</Paragraphs>
  <Slides>26</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Quintus</vt:lpstr>
      <vt:lpstr>Office Theme</vt:lpstr>
      <vt:lpstr>PowerPoint Presentation</vt:lpstr>
      <vt:lpstr>Lesson Breakdown </vt:lpstr>
      <vt:lpstr>Lesson Objectives</vt:lpstr>
      <vt:lpstr>PowerPoint Presentation</vt:lpstr>
      <vt:lpstr>Our Ingredients….</vt:lpstr>
      <vt:lpstr>Where does it come from?</vt:lpstr>
      <vt:lpstr>PowerPoint Presentation</vt:lpstr>
      <vt:lpstr>What is the Eatwell Guide?</vt:lpstr>
      <vt:lpstr>Where do your ingredients go?</vt:lpstr>
      <vt:lpstr>Fruit &amp; Vegetables</vt:lpstr>
      <vt:lpstr>Fruit &amp; Vegetables</vt:lpstr>
      <vt:lpstr>Carbohydrates </vt:lpstr>
      <vt:lpstr>Carbohydrates </vt:lpstr>
      <vt:lpstr>Protein </vt:lpstr>
      <vt:lpstr>Protein </vt:lpstr>
      <vt:lpstr>Dairy </vt:lpstr>
      <vt:lpstr>Dairy </vt:lpstr>
      <vt:lpstr>Dairy </vt:lpstr>
      <vt:lpstr>Dairy </vt:lpstr>
      <vt:lpstr>Oils &amp; Spreads</vt:lpstr>
      <vt:lpstr>Food &amp; Drinks High in Fat &amp; Sugar</vt:lpstr>
      <vt:lpstr>Food &amp; Drinks High in Fat &amp; Sugar</vt:lpstr>
      <vt:lpstr>Lesson Exercise</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Coleridge</dc:creator>
  <cp:lastModifiedBy>Olivia Churchill</cp:lastModifiedBy>
  <cp:revision>159</cp:revision>
  <dcterms:created xsi:type="dcterms:W3CDTF">2019-05-20T13:28:37Z</dcterms:created>
  <dcterms:modified xsi:type="dcterms:W3CDTF">2025-03-25T11:30:25Z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0x010100BD6587AFE58E104A96460E6EA28EC12A</vt:lpwstr>
  </property>
  <property fmtid="{D5CDD505-2E9C-101B-9397-08002B2CF9AE}" pid="3" name="Order">
    <vt:r8>12500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MediaServiceImageTags">
    <vt:lpwstr/>
  </property>
</Properties>
</file>